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67" r:id="rId14"/>
    <p:sldId id="278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5" autoAdjust="0"/>
    <p:restoredTop sz="94660"/>
  </p:normalViewPr>
  <p:slideViewPr>
    <p:cSldViewPr>
      <p:cViewPr varScale="1">
        <p:scale>
          <a:sx n="83" d="100"/>
          <a:sy n="83" d="100"/>
        </p:scale>
        <p:origin x="-20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2013/8/14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6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6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02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1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87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56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8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32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4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76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5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62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94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932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10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如螢幕大小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Super Kid</dc:creator>
  <cp:lastModifiedBy>Super Kid</cp:lastModifiedBy>
  <cp:revision>1</cp:revision>
  <dcterms:created xsi:type="dcterms:W3CDTF">2013-08-14T09:12:33Z</dcterms:created>
  <dcterms:modified xsi:type="dcterms:W3CDTF">2013-08-14T09:18:06Z</dcterms:modified>
</cp:coreProperties>
</file>