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3"/>
  </p:notesMasterIdLst>
  <p:sldIdLst>
    <p:sldId id="256" r:id="rId2"/>
    <p:sldId id="257" r:id="rId3"/>
    <p:sldId id="26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6858000" cy="9144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602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BB0C9B-85D4-4CBE-BCFD-85F0B2E8D7D3}" type="datetimeFigureOut">
              <a:rPr lang="zh-TW" altLang="en-US" smtClean="0"/>
              <a:pPr/>
              <a:t>2012/4/23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D464E-EA92-43F2-84E2-050BACE4F16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D464E-EA92-43F2-84E2-050BACE4F165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D464E-EA92-43F2-84E2-050BACE4F165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D464E-EA92-43F2-84E2-050BACE4F165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400050" y="1828800"/>
            <a:ext cx="5888736" cy="24384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400050" y="4304715"/>
            <a:ext cx="5891022" cy="23368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6F27B-BDA0-4D36-8220-5296E94A40DD}" type="datetimeFigureOut">
              <a:rPr lang="zh-TW" altLang="en-US" smtClean="0"/>
              <a:pPr/>
              <a:t>2012/4/23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F939-56A5-4BF5-8894-9DF076AA89C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6F27B-BDA0-4D36-8220-5296E94A40DD}" type="datetimeFigureOut">
              <a:rPr lang="zh-TW" altLang="en-US" smtClean="0"/>
              <a:pPr/>
              <a:t>2012/4/23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F939-56A5-4BF5-8894-9DF076AA89C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7764" y="1755648"/>
            <a:ext cx="5829300" cy="1816608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97764" y="3606219"/>
            <a:ext cx="5829300" cy="2012949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6F27B-BDA0-4D36-8220-5296E94A40DD}" type="datetimeFigureOut">
              <a:rPr lang="zh-TW" altLang="en-US" smtClean="0"/>
              <a:pPr/>
              <a:t>2012/4/23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F939-56A5-4BF5-8894-9DF076AA89C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4290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8615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6F27B-BDA0-4D36-8220-5296E94A40DD}" type="datetimeFigureOut">
              <a:rPr lang="zh-TW" altLang="en-US" smtClean="0"/>
              <a:pPr/>
              <a:t>2012/4/23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F939-56A5-4BF5-8894-9DF076AA89C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473664"/>
            <a:ext cx="3030141" cy="879136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3483769" y="2479677"/>
            <a:ext cx="3031331" cy="873124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342900" y="3352800"/>
            <a:ext cx="303014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483769" y="3352800"/>
            <a:ext cx="303133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6F27B-BDA0-4D36-8220-5296E94A40DD}" type="datetimeFigureOut">
              <a:rPr lang="zh-TW" altLang="en-US" smtClean="0"/>
              <a:pPr/>
              <a:t>2012/4/23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F939-56A5-4BF5-8894-9DF076AA89C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229350" cy="1524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6F27B-BDA0-4D36-8220-5296E94A40DD}" type="datetimeFigureOut">
              <a:rPr lang="zh-TW" altLang="en-US" smtClean="0"/>
              <a:pPr/>
              <a:t>2012/4/23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F939-56A5-4BF5-8894-9DF076AA89C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6F27B-BDA0-4D36-8220-5296E94A40DD}" type="datetimeFigureOut">
              <a:rPr lang="zh-TW" altLang="en-US" smtClean="0"/>
              <a:pPr/>
              <a:t>2012/4/23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F939-56A5-4BF5-8894-9DF076AA89C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4350" y="685803"/>
            <a:ext cx="2057400" cy="15494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514350" y="2235200"/>
            <a:ext cx="2057400" cy="6096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2681287" y="2235200"/>
            <a:ext cx="3833813" cy="6096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6F27B-BDA0-4D36-8220-5296E94A40DD}" type="datetimeFigureOut">
              <a:rPr lang="zh-TW" altLang="en-US" smtClean="0"/>
              <a:pPr/>
              <a:t>2012/4/23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F939-56A5-4BF5-8894-9DF076AA89C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剪去並圓角化單一角落矩形 8"/>
          <p:cNvSpPr/>
          <p:nvPr/>
        </p:nvSpPr>
        <p:spPr>
          <a:xfrm rot="420000" flipV="1">
            <a:off x="2374315" y="1477436"/>
            <a:ext cx="3943350" cy="54864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6003101" y="7146359"/>
            <a:ext cx="116586" cy="207264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569329"/>
            <a:ext cx="1659636" cy="211016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3771713"/>
            <a:ext cx="1657350" cy="290576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6F27B-BDA0-4D36-8220-5296E94A40DD}" type="datetimeFigureOut">
              <a:rPr lang="zh-TW" altLang="en-US" smtClean="0"/>
              <a:pPr/>
              <a:t>2012/4/23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057900" y="8475134"/>
            <a:ext cx="457200" cy="486833"/>
          </a:xfrm>
        </p:spPr>
        <p:txBody>
          <a:bodyPr/>
          <a:lstStyle/>
          <a:p>
            <a:fld id="{B21FF939-56A5-4BF5-8894-9DF076AA89C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 rot="420000">
            <a:off x="2614345" y="1599356"/>
            <a:ext cx="3463290" cy="524256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手繪多邊形 9"/>
          <p:cNvSpPr>
            <a:spLocks/>
          </p:cNvSpPr>
          <p:nvPr/>
        </p:nvSpPr>
        <p:spPr bwMode="auto">
          <a:xfrm flipV="1">
            <a:off x="-7144" y="7755467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 flipV="1">
            <a:off x="3286125" y="8293101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6F27B-BDA0-4D36-8220-5296E94A40DD}" type="datetimeFigureOut">
              <a:rPr lang="zh-TW" altLang="en-US" smtClean="0"/>
              <a:pPr/>
              <a:t>2012/4/23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F939-56A5-4BF5-8894-9DF076AA89C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972050" y="1219202"/>
            <a:ext cx="1543050" cy="6949017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42900" y="1219202"/>
            <a:ext cx="4514850" cy="6949017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6F27B-BDA0-4D36-8220-5296E94A40DD}" type="datetimeFigureOut">
              <a:rPr lang="zh-TW" altLang="en-US" smtClean="0"/>
              <a:pPr/>
              <a:t>2012/4/23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F939-56A5-4BF5-8894-9DF076AA89C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>
            <a:spLocks/>
          </p:cNvSpPr>
          <p:nvPr/>
        </p:nvSpPr>
        <p:spPr bwMode="auto">
          <a:xfrm>
            <a:off x="-7144" y="-9525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3286125" y="-9525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342900" y="2580640"/>
            <a:ext cx="6172200" cy="5852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6F6F27B-BDA0-4D36-8220-5296E94A40DD}" type="datetimeFigureOut">
              <a:rPr lang="zh-TW" altLang="en-US" smtClean="0"/>
              <a:pPr/>
              <a:t>2012/4/23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2000250" y="8475134"/>
            <a:ext cx="25146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5943600" y="8475134"/>
            <a:ext cx="5715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21FF939-56A5-4BF5-8894-9DF076AA89C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2" name="群組 1"/>
          <p:cNvGrpSpPr/>
          <p:nvPr/>
        </p:nvGrpSpPr>
        <p:grpSpPr>
          <a:xfrm>
            <a:off x="-14263" y="269877"/>
            <a:ext cx="6885411" cy="865632"/>
            <a:chOff x="-19045" y="216550"/>
            <a:chExt cx="9180548" cy="649224"/>
          </a:xfrm>
        </p:grpSpPr>
        <p:sp>
          <p:nvSpPr>
            <p:cNvPr id="12" name="手繪多邊形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手繪多邊形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00050" y="1828800"/>
            <a:ext cx="5888736" cy="1171564"/>
          </a:xfrm>
          <a:ln>
            <a:noFill/>
          </a:ln>
        </p:spPr>
        <p:txBody>
          <a:bodyPr/>
          <a:lstStyle/>
          <a:p>
            <a:r>
              <a:rPr lang="zh-TW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汛潤有限公司簡介</a:t>
            </a:r>
            <a:endParaRPr lang="zh-TW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 descr="990317新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66" y="4286248"/>
            <a:ext cx="5929354" cy="235745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zh-TW" sz="5400" b="1" dirty="0" smtClean="0">
                <a:latin typeface="+mn-ea"/>
                <a:ea typeface="+mn-ea"/>
              </a:rPr>
              <a:t>關於汛潤</a:t>
            </a:r>
            <a:endParaRPr lang="zh-TW" altLang="en-US" sz="5400" b="1" dirty="0">
              <a:latin typeface="+mn-ea"/>
              <a:ea typeface="+mn-ea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42900" y="3214678"/>
            <a:ext cx="6172200" cy="5218122"/>
          </a:xfrm>
        </p:spPr>
        <p:txBody>
          <a:bodyPr vert="horz"/>
          <a:lstStyle/>
          <a:p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汛潤由搬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運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高手</a:t>
            </a:r>
            <a:r>
              <a:rPr lang="zh-TW" altLang="zh-TW" u="sng" dirty="0" smtClean="0">
                <a:latin typeface="標楷體" pitchFamily="65" charset="-120"/>
                <a:ea typeface="標楷體" pitchFamily="65" charset="-120"/>
              </a:rPr>
              <a:t>楊金源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先生，帶領精英團隊為您服務，已經有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25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年搬遷經驗的金源先生從早期傳統搬家轉變精緻搬家，到目前的國際型包裝搬遷，始終堅持搬遷的專業跟服務品質，與客戶之間互動是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”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誠信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”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二個字，公司規劃成搬遷部門、包裝部門、起重部門、電器部門等等，就是想用多元化的經營、專業的人才，創造更多附加價值，回饋給您。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algn="r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選擇汛潤，值得信任。</a:t>
            </a:r>
            <a:endParaRPr lang="zh-TW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00050" y="1000100"/>
            <a:ext cx="5888736" cy="1928826"/>
          </a:xfrm>
        </p:spPr>
        <p:txBody>
          <a:bodyPr>
            <a:normAutofit/>
          </a:bodyPr>
          <a:lstStyle/>
          <a:p>
            <a:pPr algn="l"/>
            <a:r>
              <a:rPr lang="zh-TW" altLang="en-US" sz="6000" dirty="0" smtClean="0"/>
              <a:t>政府立案</a:t>
            </a:r>
            <a:r>
              <a:rPr lang="en-US" altLang="zh-TW" sz="6000" dirty="0" smtClean="0"/>
              <a:t/>
            </a:r>
            <a:br>
              <a:rPr lang="en-US" altLang="zh-TW" sz="6000" dirty="0" smtClean="0"/>
            </a:br>
            <a:r>
              <a:rPr lang="zh-TW" altLang="en-US" sz="6000" dirty="0" smtClean="0"/>
              <a:t>品質保證</a:t>
            </a:r>
            <a:endParaRPr lang="zh-TW" altLang="en-US" sz="60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8" name="圖片 7" descr="DSC099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86116"/>
            <a:ext cx="6858000" cy="5857884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42918" y="1000100"/>
            <a:ext cx="5715040" cy="928694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zh-TW" altLang="en-US" sz="5400" b="1" dirty="0" smtClean="0">
                <a:latin typeface="+mj-ea"/>
              </a:rPr>
              <a:t>經營項目</a:t>
            </a:r>
            <a:r>
              <a:rPr lang="en-US" altLang="zh-TW" sz="5400" b="1" dirty="0" smtClean="0">
                <a:latin typeface="+mj-ea"/>
              </a:rPr>
              <a:t>-</a:t>
            </a:r>
            <a:r>
              <a:rPr lang="zh-TW" altLang="en-US" sz="5400" b="1" dirty="0" smtClean="0">
                <a:latin typeface="+mj-ea"/>
              </a:rPr>
              <a:t>搬運</a:t>
            </a:r>
            <a:r>
              <a:rPr lang="zh-TW" altLang="zh-TW" sz="5400" b="1" dirty="0" smtClean="0">
                <a:latin typeface="+mj-ea"/>
              </a:rPr>
              <a:t>部</a:t>
            </a:r>
            <a:endParaRPr lang="zh-TW" altLang="en-US" sz="5400" dirty="0">
              <a:latin typeface="+mj-ea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全省家庭 </a:t>
            </a:r>
          </a:p>
          <a:p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公司搬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運</a:t>
            </a:r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 </a:t>
            </a:r>
          </a:p>
          <a:p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校園搬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運</a:t>
            </a:r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 </a:t>
            </a:r>
          </a:p>
          <a:p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廠辦遷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移</a:t>
            </a:r>
            <a:endParaRPr lang="zh-TW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起重搬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運</a:t>
            </a:r>
            <a:endParaRPr lang="zh-TW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自助搬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運</a:t>
            </a:r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 </a:t>
            </a:r>
          </a:p>
          <a:p>
            <a:endParaRPr lang="zh-TW" altLang="en-US" dirty="0"/>
          </a:p>
        </p:txBody>
      </p:sp>
      <p:pic>
        <p:nvPicPr>
          <p:cNvPr id="5" name="內容版面配置區 4" descr="DSC0673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681288" y="2727325"/>
            <a:ext cx="3833812" cy="5111749"/>
          </a:xfrm>
        </p:spPr>
      </p:pic>
      <p:sp>
        <p:nvSpPr>
          <p:cNvPr id="6" name="文字方塊 5"/>
          <p:cNvSpPr txBox="1"/>
          <p:nvPr/>
        </p:nvSpPr>
        <p:spPr>
          <a:xfrm>
            <a:off x="1857364" y="8429652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選擇汛潤，值得信任。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514350" y="928662"/>
            <a:ext cx="5772170" cy="928694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zh-TW" altLang="en-US" sz="5400" b="1" dirty="0" smtClean="0">
                <a:latin typeface="+mj-ea"/>
              </a:rPr>
              <a:t>經營項目</a:t>
            </a:r>
            <a:r>
              <a:rPr lang="en-US" altLang="zh-TW" sz="5400" b="1" dirty="0" smtClean="0">
                <a:latin typeface="+mj-ea"/>
              </a:rPr>
              <a:t>-</a:t>
            </a:r>
            <a:r>
              <a:rPr lang="zh-TW" altLang="en-US" sz="5400" b="1" dirty="0" smtClean="0">
                <a:latin typeface="+mj-ea"/>
              </a:rPr>
              <a:t>包裝</a:t>
            </a:r>
            <a:r>
              <a:rPr lang="zh-TW" altLang="zh-TW" sz="5400" b="1" dirty="0" smtClean="0">
                <a:latin typeface="+mj-ea"/>
              </a:rPr>
              <a:t>部</a:t>
            </a:r>
            <a:endParaRPr lang="zh-TW" altLang="en-US" sz="5400" dirty="0">
              <a:latin typeface="+mj-ea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214290" y="2235200"/>
            <a:ext cx="2357460" cy="3194056"/>
          </a:xfrm>
        </p:spPr>
        <p:txBody>
          <a:bodyPr>
            <a:normAutofit lnSpcReduction="10000"/>
          </a:bodyPr>
          <a:lstStyle/>
          <a:p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國內外</a:t>
            </a:r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精緻</a:t>
            </a:r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包裝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打包服務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機械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包裝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古董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包裝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藝術品包裝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  <p:pic>
        <p:nvPicPr>
          <p:cNvPr id="6" name="內容版面配置區 5" descr="DSC06744-網頁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643182" y="2500298"/>
            <a:ext cx="3833812" cy="2875359"/>
          </a:xfrm>
        </p:spPr>
      </p:pic>
      <p:sp>
        <p:nvSpPr>
          <p:cNvPr id="7" name="文字方塊 6"/>
          <p:cNvSpPr txBox="1"/>
          <p:nvPr/>
        </p:nvSpPr>
        <p:spPr>
          <a:xfrm>
            <a:off x="1714488" y="7858148"/>
            <a:ext cx="371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選擇汛潤，值得信任。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00042" y="5857884"/>
            <a:ext cx="57150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搬家沒有時間動手打包，或傢俱、藝術品需精緻包裝服務，包裝團隊替您打包、搬運、到點拆箱、物品定點歸位</a:t>
            </a:r>
            <a:r>
              <a:rPr lang="zh-TW" altLang="en-US" sz="2800" dirty="0" smtClean="0">
                <a:latin typeface="+mj-ea"/>
                <a:ea typeface="+mj-ea"/>
              </a:rPr>
              <a:t>。  </a:t>
            </a:r>
            <a:endParaRPr lang="zh-TW" altLang="en-US" sz="2800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7232" y="685803"/>
            <a:ext cx="5643602" cy="1242991"/>
          </a:xfrm>
        </p:spPr>
        <p:txBody>
          <a:bodyPr/>
          <a:lstStyle/>
          <a:p>
            <a:pPr algn="ctr"/>
            <a:r>
              <a:rPr lang="zh-TW" altLang="en-US" sz="5400" b="1" dirty="0" smtClean="0">
                <a:latin typeface="+mj-ea"/>
              </a:rPr>
              <a:t>經營項目</a:t>
            </a:r>
            <a:r>
              <a:rPr lang="en-US" altLang="zh-TW" sz="5400" b="1" dirty="0" smtClean="0">
                <a:latin typeface="+mj-ea"/>
              </a:rPr>
              <a:t>-</a:t>
            </a:r>
            <a:r>
              <a:rPr lang="zh-TW" altLang="en-US" sz="5400" b="1" dirty="0" smtClean="0">
                <a:latin typeface="+mj-ea"/>
              </a:rPr>
              <a:t>起重</a:t>
            </a:r>
            <a:r>
              <a:rPr lang="zh-TW" altLang="zh-TW" sz="5400" b="1" dirty="0" smtClean="0">
                <a:latin typeface="+mj-ea"/>
              </a:rPr>
              <a:t>部</a:t>
            </a:r>
            <a:endParaRPr lang="zh-TW" altLang="en-US" sz="54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zh-TW" altLang="zh-TW" sz="2800" dirty="0" smtClean="0">
                <a:latin typeface="+mn-ea"/>
              </a:rPr>
              <a:t>鋼琴</a:t>
            </a:r>
            <a:r>
              <a:rPr lang="zh-TW" altLang="en-US" sz="2800" dirty="0" smtClean="0">
                <a:latin typeface="+mn-ea"/>
              </a:rPr>
              <a:t>搬運</a:t>
            </a:r>
            <a:endParaRPr lang="en-US" altLang="zh-TW" sz="2800" dirty="0" smtClean="0">
              <a:latin typeface="+mn-ea"/>
            </a:endParaRPr>
          </a:p>
          <a:p>
            <a:r>
              <a:rPr lang="zh-TW" altLang="zh-TW" sz="2800" dirty="0" smtClean="0">
                <a:latin typeface="+mn-ea"/>
              </a:rPr>
              <a:t>金庫</a:t>
            </a:r>
            <a:r>
              <a:rPr lang="zh-TW" altLang="en-US" sz="2800" dirty="0" smtClean="0">
                <a:latin typeface="+mn-ea"/>
              </a:rPr>
              <a:t>搬運</a:t>
            </a:r>
            <a:endParaRPr lang="en-US" altLang="zh-TW" sz="2800" dirty="0" smtClean="0">
              <a:latin typeface="+mn-ea"/>
            </a:endParaRPr>
          </a:p>
          <a:p>
            <a:r>
              <a:rPr lang="zh-TW" altLang="zh-TW" sz="2800" dirty="0" smtClean="0">
                <a:latin typeface="+mn-ea"/>
              </a:rPr>
              <a:t>保險櫃</a:t>
            </a:r>
            <a:r>
              <a:rPr lang="zh-TW" altLang="en-US" sz="2800" dirty="0" smtClean="0">
                <a:latin typeface="+mn-ea"/>
              </a:rPr>
              <a:t>搬運</a:t>
            </a:r>
            <a:endParaRPr lang="en-US" altLang="zh-TW" sz="2800" dirty="0" smtClean="0">
              <a:latin typeface="+mn-ea"/>
            </a:endParaRPr>
          </a:p>
          <a:p>
            <a:r>
              <a:rPr lang="zh-TW" altLang="zh-TW" sz="2800" dirty="0" smtClean="0">
                <a:latin typeface="+mn-ea"/>
              </a:rPr>
              <a:t>機櫃</a:t>
            </a:r>
            <a:r>
              <a:rPr lang="zh-TW" altLang="en-US" sz="2800" dirty="0" smtClean="0">
                <a:latin typeface="+mn-ea"/>
              </a:rPr>
              <a:t>搬運</a:t>
            </a:r>
            <a:endParaRPr lang="en-US" altLang="zh-TW" sz="2800" dirty="0" smtClean="0">
              <a:latin typeface="+mn-ea"/>
            </a:endParaRPr>
          </a:p>
          <a:p>
            <a:r>
              <a:rPr lang="zh-TW" altLang="zh-TW" sz="2800" dirty="0" smtClean="0">
                <a:latin typeface="+mn-ea"/>
              </a:rPr>
              <a:t>機器搬運</a:t>
            </a:r>
            <a:endParaRPr lang="en-US" altLang="zh-TW" sz="2800" dirty="0" smtClean="0">
              <a:latin typeface="+mn-ea"/>
            </a:endParaRPr>
          </a:p>
          <a:p>
            <a:r>
              <a:rPr lang="zh-TW" altLang="en-US" sz="2800" dirty="0" smtClean="0">
                <a:latin typeface="+mn-ea"/>
              </a:rPr>
              <a:t>特殊搬運</a:t>
            </a:r>
            <a:endParaRPr lang="zh-TW" altLang="en-US" sz="2800" dirty="0">
              <a:latin typeface="+mn-ea"/>
            </a:endParaRPr>
          </a:p>
        </p:txBody>
      </p:sp>
      <p:pic>
        <p:nvPicPr>
          <p:cNvPr id="7" name="內容版面配置區 6" descr="IMG_464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682110" y="2783147"/>
            <a:ext cx="3832167" cy="5000105"/>
          </a:xfrm>
        </p:spPr>
      </p:pic>
      <p:sp>
        <p:nvSpPr>
          <p:cNvPr id="8" name="文字方塊 7"/>
          <p:cNvSpPr txBox="1"/>
          <p:nvPr/>
        </p:nvSpPr>
        <p:spPr>
          <a:xfrm>
            <a:off x="1643050" y="8429652"/>
            <a:ext cx="35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選擇汛潤，值得信任。</a:t>
            </a:r>
            <a:endParaRPr lang="zh-TW" alt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061448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5400" b="1" dirty="0" smtClean="0">
                <a:latin typeface="+mn-ea"/>
                <a:ea typeface="+mn-ea"/>
              </a:rPr>
              <a:t>經營項目</a:t>
            </a:r>
            <a:r>
              <a:rPr lang="en-US" altLang="zh-TW" sz="5400" b="1" dirty="0" smtClean="0">
                <a:latin typeface="+mn-ea"/>
                <a:ea typeface="+mn-ea"/>
              </a:rPr>
              <a:t>-</a:t>
            </a:r>
            <a:r>
              <a:rPr lang="zh-TW" altLang="en-US" sz="5400" b="1" dirty="0" smtClean="0">
                <a:latin typeface="+mn-ea"/>
                <a:ea typeface="+mn-ea"/>
              </a:rPr>
              <a:t>廢棄物處理</a:t>
            </a:r>
            <a:endParaRPr lang="zh-TW" altLang="en-US" sz="5400" b="1" dirty="0">
              <a:latin typeface="+mn-ea"/>
              <a:ea typeface="+mn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857232" y="8429652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選擇汛潤，值得信任。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2918" y="2214546"/>
            <a:ext cx="592935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4000" dirty="0" smtClean="0">
              <a:latin typeface="+mj-ea"/>
              <a:ea typeface="+mj-ea"/>
            </a:endParaRPr>
          </a:p>
          <a:p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家庭</a:t>
            </a:r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、辦公室、廠辦物品清運，及天花板、隔間</a:t>
            </a:r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拆除，</a:t>
            </a:r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專業清運，價格公道。</a:t>
            </a: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275762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b="1" dirty="0" smtClean="0">
                <a:latin typeface="+mn-ea"/>
                <a:ea typeface="+mn-ea"/>
              </a:rPr>
              <a:t>經營項目</a:t>
            </a:r>
            <a:r>
              <a:rPr lang="en-US" altLang="zh-TW" sz="5400" b="1" dirty="0" smtClean="0">
                <a:latin typeface="+mn-ea"/>
                <a:ea typeface="+mn-ea"/>
              </a:rPr>
              <a:t>-</a:t>
            </a:r>
            <a:r>
              <a:rPr lang="zh-TW" altLang="en-US" sz="5400" b="1" dirty="0" smtClean="0">
                <a:latin typeface="+mn-ea"/>
                <a:ea typeface="+mn-ea"/>
              </a:rPr>
              <a:t>倉儲服務</a:t>
            </a:r>
            <a:endParaRPr lang="zh-TW" altLang="en-US" sz="5400" b="1" dirty="0">
              <a:latin typeface="+mn-ea"/>
              <a:ea typeface="+mn-ea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 fontScale="92500" lnSpcReduction="10000"/>
          </a:bodyPr>
          <a:lstStyle/>
          <a:p>
            <a:endParaRPr lang="en-US" altLang="zh-TW" sz="3600" dirty="0" smtClean="0"/>
          </a:p>
          <a:p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公司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備有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長期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、短期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倉儲</a:t>
            </a: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服務，專人管理。</a:t>
            </a: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選擇汛潤，值得信任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204324"/>
          </a:xfrm>
        </p:spPr>
        <p:txBody>
          <a:bodyPr/>
          <a:lstStyle/>
          <a:p>
            <a:pPr algn="ctr"/>
            <a:r>
              <a:rPr lang="zh-TW" altLang="en-US" b="1" dirty="0" smtClean="0"/>
              <a:t>經營項目</a:t>
            </a:r>
            <a:r>
              <a:rPr lang="en-US" altLang="zh-TW" b="1" dirty="0" smtClean="0"/>
              <a:t>-</a:t>
            </a:r>
            <a:r>
              <a:rPr lang="zh-TW" altLang="en-US" b="1" dirty="0" smtClean="0"/>
              <a:t>回頭車</a:t>
            </a:r>
            <a:endParaRPr lang="zh-TW" altLang="en-US" b="1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全省回程車服務，可配合業者時間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3600" dirty="0" smtClean="0">
              <a:latin typeface="標楷體" pitchFamily="65" charset="-120"/>
              <a:ea typeface="標楷體" pitchFamily="65" charset="-120"/>
            </a:endParaRPr>
          </a:p>
          <a:p>
            <a:pPr algn="ctr"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選擇汛潤，值得信任。</a:t>
            </a:r>
          </a:p>
          <a:p>
            <a:pPr>
              <a:buNone/>
            </a:pPr>
            <a:endParaRPr lang="en-US" altLang="zh-TW" sz="36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990010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b="1" dirty="0" smtClean="0">
                <a:latin typeface="+mn-ea"/>
                <a:ea typeface="+mn-ea"/>
              </a:rPr>
              <a:t>搬遷專案實例</a:t>
            </a:r>
            <a:endParaRPr lang="zh-TW" altLang="en-US" sz="5400" b="1" dirty="0">
              <a:latin typeface="+mn-ea"/>
              <a:ea typeface="+mn-ea"/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42900" y="2143108"/>
            <a:ext cx="6172200" cy="6572296"/>
          </a:xfrm>
          <a:ln w="12700">
            <a:solidFill>
              <a:schemeClr val="tx1"/>
            </a:solidFill>
          </a:ln>
        </p:spPr>
        <p:txBody>
          <a:bodyPr vert="horz">
            <a:normAutofit fontScale="25000" lnSpcReduction="20000"/>
          </a:bodyPr>
          <a:lstStyle/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專案一、台灣電力公司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專案二、中華民國畫廊協會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專案三、亨達科技公司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專案四、萬泰商業銀行，並是固定配合廠商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專案五、國立台灣大學，並是固定配合廠商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專案六、陽明大學校社搬遷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專案七、中山大學全省巡迴展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專案八、中華開發公司，並是固定配合廠商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專案九、中華綠纖維，並是固定配合廠商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專案十、台北小巨蛋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專案十一、群祥國際企業有限公司，並是固定配合廠商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專案十二、柏騰科技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股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公司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專案十三、優質生醫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股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公司，並是固定配合廠商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專案十四、咩咩兔子國際有限公司，並是固定配合廠商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專案十五、麗園國小，並是固定配合廠商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專案十六、華泰電通股份有限公司，並是固定配合廠商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專案十七、品泰飾品有限公司，並是固定配合廠商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專案十八、名流水岸餐館，並是固定配合廠商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專案十九、荃寶電子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股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公司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專案二十、鑫頌企業有限公司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 99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04</a:t>
            </a:r>
            <a:endParaRPr lang="zh-TW" altLang="zh-TW" sz="48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專案二十一、台北市私立若石幼稚園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專案二十二、明祥廣告有限公司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 99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05</a:t>
            </a:r>
            <a:endParaRPr lang="zh-TW" altLang="zh-TW" sz="48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專案二十三、麥斯迪設計有限公司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 99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04</a:t>
            </a:r>
            <a:endParaRPr lang="zh-TW" altLang="zh-TW" sz="48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專案二十四、昌泰資產管理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股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公司，並是固定配合廠商 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專案二十五、秀森實業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股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公司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專案二十六、萬豐重驊科技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股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公司，並是固定配合廠商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專案二十七、寶龍藝品有限公司，並是固定配合廠商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專案二十八、碁碩實業有限公司，並是固定配合廠商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專案二十九、昇輝生物科技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股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公司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專案三十、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雲畫室內裝修設計有限公司</a:t>
            </a: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專案三十一、家樂福總公司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 99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06</a:t>
            </a:r>
            <a:endParaRPr lang="zh-TW" altLang="zh-TW" sz="48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專案三十二、群環科技有限公司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 100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02</a:t>
            </a:r>
            <a:endParaRPr lang="zh-TW" altLang="zh-TW" sz="48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專案三十三、台北國家音樂廳 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100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02</a:t>
            </a:r>
            <a:endParaRPr lang="zh-TW" altLang="zh-TW" sz="48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專案三十四、寶馬開發資產管理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股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公司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100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06</a:t>
            </a:r>
            <a:endParaRPr lang="zh-TW" altLang="zh-TW" sz="48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專案三十五、經緯智慧科技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股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公司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100</a:t>
            </a:r>
            <a:r>
              <a:rPr lang="zh-TW" altLang="zh-TW" sz="48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08</a:t>
            </a:r>
            <a:endParaRPr lang="zh-TW" altLang="zh-TW" sz="4800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275762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b="1" dirty="0" smtClean="0">
                <a:latin typeface="+mn-ea"/>
                <a:ea typeface="+mn-ea"/>
              </a:rPr>
              <a:t>給客戶的話：</a:t>
            </a:r>
            <a:endParaRPr lang="zh-TW" altLang="en-US" sz="5400" b="1" dirty="0">
              <a:latin typeface="+mn-ea"/>
              <a:ea typeface="+mn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感謝客戶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的支持，並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給公司每一次的服務機會，我們會發揮微笑服務的精神，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用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專業為基礎來回饋客戶，每一次的服務就像公司的經營理念：用多元化的經營、專業的人才，創造更多附加價值，回饋給您。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algn="ctr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           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algn="ctr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            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選擇汛潤，值得信任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!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zh-TW" altLang="zh-TW" dirty="0" smtClean="0"/>
          </a:p>
        </p:txBody>
      </p:sp>
      <p:pic>
        <p:nvPicPr>
          <p:cNvPr id="4" name="圖片 3" descr="50K新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46" y="7358082"/>
            <a:ext cx="1143008" cy="500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142</TotalTime>
  <Words>767</Words>
  <Application>Microsoft Office PowerPoint</Application>
  <PresentationFormat>如螢幕大小 (4:3)</PresentationFormat>
  <Paragraphs>100</Paragraphs>
  <Slides>11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2" baseType="lpstr">
      <vt:lpstr>流線</vt:lpstr>
      <vt:lpstr>汛潤有限公司簡介</vt:lpstr>
      <vt:lpstr>關於汛潤</vt:lpstr>
      <vt:lpstr>政府立案 品質保證</vt:lpstr>
      <vt:lpstr>經營項目-搬運部</vt:lpstr>
      <vt:lpstr>經營項目-包裝部</vt:lpstr>
      <vt:lpstr>經營項目-起重部</vt:lpstr>
      <vt:lpstr>經營項目-廢棄物處理</vt:lpstr>
      <vt:lpstr>經營項目-倉儲服務</vt:lpstr>
      <vt:lpstr>經營項目-回頭車</vt:lpstr>
      <vt:lpstr>搬遷專案實例</vt:lpstr>
      <vt:lpstr>給客戶的話：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汛潤有限公司簡介</dc:title>
  <dc:creator>user</dc:creator>
  <cp:lastModifiedBy>user</cp:lastModifiedBy>
  <cp:revision>25</cp:revision>
  <dcterms:created xsi:type="dcterms:W3CDTF">2011-09-15T15:19:38Z</dcterms:created>
  <dcterms:modified xsi:type="dcterms:W3CDTF">2012-04-23T02:14:20Z</dcterms:modified>
</cp:coreProperties>
</file>