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61" r:id="rId6"/>
    <p:sldId id="259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32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46A50-0CAA-4830-AFCE-CD5BBBD7E6F6}" type="datetimeFigureOut">
              <a:rPr lang="zh-TW" altLang="en-US" smtClean="0"/>
              <a:pPr/>
              <a:t>2011/4/1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E421E-5C48-49F1-86CE-FD04722F0F9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r>
              <a:rPr lang="en-US" altLang="zh-TW" b="1" dirty="0" smtClean="0"/>
              <a:t>Light up the World by LED</a:t>
            </a:r>
            <a:endParaRPr lang="zh-TW" altLang="en-US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3577952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340768"/>
            <a:ext cx="4104456" cy="5090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/>
          <a:lstStyle/>
          <a:p>
            <a:r>
              <a:rPr lang="en-US" altLang="zh-TW" b="1" dirty="0" smtClean="0"/>
              <a:t>E27 High efficient LED Bulb</a:t>
            </a:r>
            <a:endParaRPr lang="zh-TW" altLang="en-US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4248472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772816"/>
            <a:ext cx="5112568" cy="4728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6W LED Bulb</a:t>
            </a:r>
            <a:endParaRPr lang="zh-TW" altLang="en-US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173" y="2276872"/>
            <a:ext cx="8814827" cy="4086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字方塊 4"/>
          <p:cNvSpPr txBox="1"/>
          <p:nvPr/>
        </p:nvSpPr>
        <p:spPr>
          <a:xfrm>
            <a:off x="683568" y="1412776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American Cree chip</a:t>
            </a:r>
            <a:endParaRPr lang="zh-TW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Features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smtClean="0"/>
              <a:t>*Outdoor and Indoor usage</a:t>
            </a:r>
          </a:p>
          <a:p>
            <a:pPr>
              <a:buNone/>
            </a:pPr>
            <a:r>
              <a:rPr lang="en-US" altLang="zh-TW" dirty="0" smtClean="0"/>
              <a:t>*10000 hours life usage</a:t>
            </a:r>
          </a:p>
          <a:p>
            <a:pPr>
              <a:buNone/>
            </a:pPr>
            <a:r>
              <a:rPr lang="en-US" altLang="zh-TW" dirty="0" smtClean="0"/>
              <a:t>*LED Light source can last 40000 hours</a:t>
            </a:r>
          </a:p>
          <a:p>
            <a:pPr>
              <a:buNone/>
            </a:pPr>
            <a:r>
              <a:rPr lang="en-US" altLang="zh-TW" dirty="0" smtClean="0"/>
              <a:t>*Cree LED chip ( International Factory )</a:t>
            </a:r>
          </a:p>
          <a:p>
            <a:pPr>
              <a:buNone/>
            </a:pPr>
            <a:r>
              <a:rPr lang="en-US" altLang="zh-TW" dirty="0" smtClean="0"/>
              <a:t>*</a:t>
            </a:r>
            <a:r>
              <a:rPr lang="en-US" altLang="zh-TW" dirty="0" err="1" smtClean="0"/>
              <a:t>Speciality</a:t>
            </a:r>
            <a:r>
              <a:rPr lang="en-US" altLang="zh-TW" dirty="0" smtClean="0"/>
              <a:t> Technology</a:t>
            </a:r>
          </a:p>
          <a:p>
            <a:pPr>
              <a:buNone/>
            </a:pPr>
            <a:r>
              <a:rPr lang="en-US" altLang="zh-TW" dirty="0" smtClean="0"/>
              <a:t>*Aluminum alloy Base for cooling</a:t>
            </a:r>
          </a:p>
          <a:p>
            <a:pPr>
              <a:buNone/>
            </a:pPr>
            <a:r>
              <a:rPr lang="en-US" altLang="zh-TW" dirty="0" smtClean="0"/>
              <a:t>*Plastics cover for fall down</a:t>
            </a: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Features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dirty="0" smtClean="0"/>
              <a:t>*Quickly Light up (no delay &amp; no </a:t>
            </a:r>
            <a:r>
              <a:rPr lang="en-US" altLang="zh-TW" dirty="0" smtClean="0"/>
              <a:t>twinkle)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*Accommodating now E27 Base to fixed up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*No Chemistry </a:t>
            </a:r>
            <a:r>
              <a:rPr lang="en-US" altLang="zh-TW" dirty="0" smtClean="0"/>
              <a:t>mercury (Hg</a:t>
            </a:r>
            <a:r>
              <a:rPr lang="en-US" altLang="zh-TW" dirty="0" smtClean="0"/>
              <a:t>) for human </a:t>
            </a:r>
            <a:r>
              <a:rPr lang="en-US" altLang="zh-TW" dirty="0" err="1" smtClean="0"/>
              <a:t>safty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*No U</a:t>
            </a:r>
            <a:r>
              <a:rPr lang="en-US" altLang="zh-TW" dirty="0" smtClean="0"/>
              <a:t>ltraviolet </a:t>
            </a:r>
            <a:r>
              <a:rPr lang="en-US" altLang="zh-TW" dirty="0" smtClean="0"/>
              <a:t>(UV) rays </a:t>
            </a:r>
            <a:r>
              <a:rPr lang="en-US" altLang="zh-TW" dirty="0" smtClean="0"/>
              <a:t>,No Infrared </a:t>
            </a:r>
            <a:r>
              <a:rPr lang="en-US" altLang="zh-TW" dirty="0" smtClean="0"/>
              <a:t>rays;</a:t>
            </a:r>
          </a:p>
          <a:p>
            <a:pPr>
              <a:buNone/>
            </a:pPr>
            <a:r>
              <a:rPr lang="en-US" altLang="zh-TW" dirty="0" smtClean="0"/>
              <a:t>*Easy to protect the </a:t>
            </a:r>
            <a:r>
              <a:rPr lang="en-US" altLang="zh-TW" dirty="0" smtClean="0"/>
              <a:t>Culture Picture and Paint</a:t>
            </a: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New Product 10W LED Bulb</a:t>
            </a:r>
            <a:endParaRPr lang="zh-TW" altLang="en-US" b="1" dirty="0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Outline</a:t>
            </a:r>
            <a:endParaRPr lang="zh-TW" altLang="en-US" b="1" dirty="0"/>
          </a:p>
        </p:txBody>
      </p:sp>
      <p:pic>
        <p:nvPicPr>
          <p:cNvPr id="1026" name="圖片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96752"/>
            <a:ext cx="6624736" cy="514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/>
              <a:t>LIGHT DISTRIBUTION CURVES </a:t>
            </a:r>
            <a:r>
              <a:rPr lang="zh-TW" altLang="zh-TW" dirty="0" smtClean="0"/>
              <a:t/>
            </a:r>
            <a:br>
              <a:rPr lang="zh-TW" altLang="zh-TW" dirty="0" smtClean="0"/>
            </a:br>
            <a:endParaRPr lang="zh-TW" altLang="en-US" dirty="0"/>
          </a:p>
        </p:txBody>
      </p:sp>
      <p:pic>
        <p:nvPicPr>
          <p:cNvPr id="2050" name="圖片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41315"/>
            <a:ext cx="6840760" cy="601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Laboratory Test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Laboratory Test condition:  </a:t>
            </a:r>
            <a:endParaRPr lang="zh-TW" altLang="zh-TW" dirty="0" smtClean="0"/>
          </a:p>
          <a:p>
            <a:pPr lvl="0"/>
            <a:r>
              <a:rPr lang="en-US" altLang="zh-TW" dirty="0" err="1" smtClean="0"/>
              <a:t>Hih</a:t>
            </a:r>
            <a:r>
              <a:rPr lang="en-US" altLang="zh-TW" dirty="0" smtClean="0"/>
              <a:t> temperature 60</a:t>
            </a:r>
            <a:r>
              <a:rPr lang="en-US" altLang="zh-TW" dirty="0" smtClean="0">
                <a:latin typeface="細明體"/>
                <a:ea typeface="細明體"/>
              </a:rPr>
              <a:t>°</a:t>
            </a:r>
            <a:r>
              <a:rPr lang="en-US" altLang="zh-TW" dirty="0" smtClean="0"/>
              <a:t>C  ( 3000 Hours )</a:t>
            </a:r>
            <a:endParaRPr lang="zh-TW" altLang="zh-TW" dirty="0" smtClean="0"/>
          </a:p>
          <a:p>
            <a:pPr lvl="0"/>
            <a:r>
              <a:rPr lang="en-US" altLang="zh-TW" dirty="0" smtClean="0"/>
              <a:t>Start / Shut down power test under</a:t>
            </a:r>
            <a:r>
              <a:rPr lang="en-US" altLang="zh-TW" dirty="0" smtClean="0"/>
              <a:t> temperature </a:t>
            </a:r>
            <a:r>
              <a:rPr lang="en-US" altLang="zh-TW" dirty="0" smtClean="0"/>
              <a:t>@50</a:t>
            </a:r>
            <a:r>
              <a:rPr lang="en-US" altLang="zh-TW" dirty="0" smtClean="0">
                <a:latin typeface="細明體"/>
                <a:ea typeface="細明體"/>
              </a:rPr>
              <a:t>°</a:t>
            </a:r>
            <a:r>
              <a:rPr lang="en-US" altLang="zh-TW" dirty="0" smtClean="0"/>
              <a:t>C ( 8000</a:t>
            </a:r>
            <a:r>
              <a:rPr lang="zh-TW" altLang="zh-TW" dirty="0" smtClean="0"/>
              <a:t>次</a:t>
            </a:r>
            <a:r>
              <a:rPr lang="en-US" altLang="zh-TW" dirty="0" smtClean="0"/>
              <a:t>)</a:t>
            </a:r>
            <a:r>
              <a:rPr lang="zh-TW" altLang="zh-TW" dirty="0" smtClean="0"/>
              <a:t>。</a:t>
            </a:r>
            <a:endParaRPr lang="zh-TW" altLang="zh-TW" dirty="0" smtClean="0"/>
          </a:p>
          <a:p>
            <a:r>
              <a:rPr lang="en-US" altLang="zh-TW" dirty="0" smtClean="0"/>
              <a:t>Start / Shut down power test under temperature </a:t>
            </a:r>
            <a:r>
              <a:rPr lang="en-US" altLang="zh-TW" dirty="0" smtClean="0"/>
              <a:t>@-5</a:t>
            </a:r>
            <a:r>
              <a:rPr lang="en-US" altLang="zh-TW" dirty="0" smtClean="0">
                <a:latin typeface="細明體"/>
                <a:ea typeface="細明體"/>
              </a:rPr>
              <a:t>°</a:t>
            </a:r>
            <a:r>
              <a:rPr lang="en-US" altLang="zh-TW" dirty="0" smtClean="0"/>
              <a:t>C </a:t>
            </a:r>
            <a:r>
              <a:rPr lang="en-US" altLang="zh-TW" dirty="0" smtClean="0"/>
              <a:t>( </a:t>
            </a:r>
            <a:r>
              <a:rPr lang="en-US" altLang="zh-TW" dirty="0" smtClean="0"/>
              <a:t>16 hours)</a:t>
            </a:r>
            <a:r>
              <a:rPr lang="zh-TW" altLang="zh-TW" dirty="0" smtClean="0"/>
              <a:t>。</a:t>
            </a:r>
          </a:p>
          <a:p>
            <a:pPr lvl="0"/>
            <a:r>
              <a:rPr lang="en-US" altLang="zh-TW" dirty="0" smtClean="0"/>
              <a:t>Cycle </a:t>
            </a:r>
            <a:r>
              <a:rPr lang="en-US" altLang="zh-TW" dirty="0" smtClean="0"/>
              <a:t>temperature </a:t>
            </a:r>
            <a:r>
              <a:rPr lang="en-US" altLang="zh-TW" dirty="0" smtClean="0"/>
              <a:t>@60</a:t>
            </a:r>
            <a:r>
              <a:rPr lang="en-US" altLang="zh-TW" dirty="0" smtClean="0">
                <a:latin typeface="細明體"/>
                <a:ea typeface="細明體"/>
              </a:rPr>
              <a:t>°</a:t>
            </a:r>
            <a:r>
              <a:rPr lang="en-US" altLang="zh-TW" dirty="0" smtClean="0"/>
              <a:t>C  and@-5</a:t>
            </a:r>
            <a:r>
              <a:rPr lang="en-US" altLang="zh-TW" dirty="0" smtClean="0">
                <a:latin typeface="細明體"/>
                <a:ea typeface="細明體"/>
              </a:rPr>
              <a:t>°</a:t>
            </a:r>
            <a:r>
              <a:rPr lang="en-US" altLang="zh-TW" dirty="0" smtClean="0"/>
              <a:t>C </a:t>
            </a:r>
          </a:p>
          <a:p>
            <a:pPr lvl="0">
              <a:buNone/>
            </a:pPr>
            <a:r>
              <a:rPr lang="en-US" altLang="zh-TW" dirty="0" smtClean="0"/>
              <a:t>     (72 hours)</a:t>
            </a:r>
            <a:r>
              <a:rPr lang="zh-TW" altLang="zh-TW" dirty="0" smtClean="0"/>
              <a:t>。</a:t>
            </a:r>
            <a:endParaRPr lang="zh-TW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176</Words>
  <Application>Microsoft Office PowerPoint</Application>
  <PresentationFormat>如螢幕大小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Office 佈景主題</vt:lpstr>
      <vt:lpstr>Light up the World by LED</vt:lpstr>
      <vt:lpstr>E27 High efficient LED Bulb</vt:lpstr>
      <vt:lpstr>6W LED Bulb</vt:lpstr>
      <vt:lpstr>Features</vt:lpstr>
      <vt:lpstr>Features</vt:lpstr>
      <vt:lpstr>New Product 10W LED Bulb</vt:lpstr>
      <vt:lpstr>Outline</vt:lpstr>
      <vt:lpstr>LIGHT DISTRIBUTION CURVES  </vt:lpstr>
      <vt:lpstr>Laboratory Test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asus</dc:creator>
  <cp:lastModifiedBy>asus</cp:lastModifiedBy>
  <cp:revision>19</cp:revision>
  <dcterms:created xsi:type="dcterms:W3CDTF">2011-04-01T01:28:16Z</dcterms:created>
  <dcterms:modified xsi:type="dcterms:W3CDTF">2011-04-01T02:09:40Z</dcterms:modified>
</cp:coreProperties>
</file>