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2628900" y="822179"/>
            <a:ext cx="3771900" cy="48768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84AF2-AFE8-4863-ACC1-BDADB0B5EAA8}" type="datetimeFigureOut">
              <a:rPr lang="zh-TW" altLang="en-US" smtClean="0"/>
              <a:pPr/>
              <a:t>2012/2/7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2E59A-5FD9-42CD-BD34-DF13D1A55B6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285750" y="6658347"/>
            <a:ext cx="4400550" cy="696384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285750" y="7377624"/>
            <a:ext cx="4400550" cy="1024467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>
          <a:xfrm>
            <a:off x="228600" y="2072217"/>
            <a:ext cx="6515100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2"/>
          </p:nvPr>
        </p:nvSpPr>
        <p:spPr>
          <a:xfrm>
            <a:off x="4857750" y="101601"/>
            <a:ext cx="1885950" cy="38523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C084AF2-AFE8-4863-ACC1-BDADB0B5EAA8}" type="datetimeFigureOut">
              <a:rPr lang="zh-TW" altLang="en-US" smtClean="0"/>
              <a:pPr/>
              <a:t>2012/2/7</a:t>
            </a:fld>
            <a:endParaRPr lang="zh-TW" altLang="en-US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3"/>
          </p:nvPr>
        </p:nvSpPr>
        <p:spPr>
          <a:xfrm>
            <a:off x="2343150" y="101601"/>
            <a:ext cx="2514600" cy="385233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6172200" y="8636001"/>
            <a:ext cx="571500" cy="325967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92E59A-5FD9-42CD-BD34-DF13D1A55B6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228600" y="609600"/>
            <a:ext cx="6515100" cy="1117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385762" y="1410649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版面配置區 6" descr="BEFB764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52" y="214282"/>
            <a:ext cx="6572296" cy="6215106"/>
          </a:xfrm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57166" y="6400800"/>
            <a:ext cx="6143668" cy="755651"/>
          </a:xfrm>
        </p:spPr>
        <p:txBody>
          <a:bodyPr>
            <a:normAutofit fontScale="90000"/>
          </a:bodyPr>
          <a:lstStyle/>
          <a:p>
            <a:r>
              <a:rPr lang="en-US" altLang="zh-TW" sz="3100" dirty="0" smtClean="0">
                <a:solidFill>
                  <a:srgbClr val="FF0000"/>
                </a:solidFill>
                <a:latin typeface="Kozuka Gothic Pro H" pitchFamily="34" charset="-128"/>
                <a:ea typeface="Kozuka Gothic Pro H" pitchFamily="34" charset="-128"/>
              </a:rPr>
              <a:t>     </a:t>
            </a:r>
            <a:r>
              <a:rPr lang="zh-TW" altLang="en-US" sz="4400" dirty="0" smtClean="0">
                <a:solidFill>
                  <a:srgbClr val="FF0000"/>
                </a:solidFill>
                <a:latin typeface="Kozuka Gothic Pro H" pitchFamily="34" charset="-128"/>
                <a:ea typeface="Kozuka Gothic Pro H" pitchFamily="34" charset="-128"/>
              </a:rPr>
              <a:t>台        聲         音          響</a:t>
            </a:r>
            <a:endParaRPr lang="zh-TW" altLang="en-US" sz="3200" dirty="0">
              <a:solidFill>
                <a:srgbClr val="FF0000"/>
              </a:solidFill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285704" y="7286644"/>
            <a:ext cx="6572296" cy="1500198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  </a:t>
            </a:r>
            <a:r>
              <a:rPr lang="zh-TW" altLang="en-US" sz="2000" b="1" dirty="0" smtClean="0">
                <a:latin typeface="Kozuka Gothic Pro B" pitchFamily="34" charset="-128"/>
                <a:ea typeface="Kozuka Gothic Pro B" pitchFamily="34" charset="-128"/>
              </a:rPr>
              <a:t>買 對 機 器 只 有 </a:t>
            </a:r>
            <a:r>
              <a:rPr lang="en-US" altLang="zh-TW" sz="2000" b="1" dirty="0" smtClean="0">
                <a:solidFill>
                  <a:schemeClr val="accent1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50</a:t>
            </a:r>
            <a:r>
              <a:rPr lang="en-US" altLang="zh-TW" sz="2000" b="1" dirty="0" smtClean="0">
                <a:latin typeface="Kozuka Gothic Pro B" pitchFamily="34" charset="-128"/>
                <a:ea typeface="Kozuka Gothic Pro B" pitchFamily="34" charset="-128"/>
              </a:rPr>
              <a:t> </a:t>
            </a:r>
            <a:r>
              <a:rPr lang="zh-TW" altLang="en-US" sz="2000" b="1" dirty="0" smtClean="0">
                <a:latin typeface="Kozuka Gothic Pro B" pitchFamily="34" charset="-128"/>
                <a:ea typeface="Kozuka Gothic Pro B" pitchFamily="34" charset="-128"/>
              </a:rPr>
              <a:t>分                        </a:t>
            </a:r>
            <a:r>
              <a:rPr lang="zh-TW" altLang="en-US" sz="1700" b="1" dirty="0" smtClean="0"/>
              <a:t>小  林</a:t>
            </a:r>
            <a:r>
              <a:rPr lang="zh-TW" altLang="en-US" sz="1500" dirty="0" smtClean="0"/>
              <a:t>     </a:t>
            </a:r>
            <a:r>
              <a:rPr lang="en-US" altLang="zh-TW" sz="1100" b="1" i="1" dirty="0" smtClean="0"/>
              <a:t>(</a:t>
            </a:r>
            <a:r>
              <a:rPr lang="zh-TW" altLang="en-US" sz="1100" b="1" i="1" dirty="0" smtClean="0"/>
              <a:t>預約專線</a:t>
            </a:r>
            <a:r>
              <a:rPr lang="en-US" altLang="zh-TW" sz="1100" b="1" i="1" dirty="0" smtClean="0"/>
              <a:t>)</a:t>
            </a:r>
            <a:endParaRPr lang="en-US" altLang="zh-TW" sz="1000" b="1" i="1" dirty="0" smtClean="0"/>
          </a:p>
          <a:p>
            <a:r>
              <a:rPr lang="zh-TW" altLang="en-US" sz="2000" b="1" dirty="0" smtClean="0">
                <a:solidFill>
                  <a:srgbClr val="C00000"/>
                </a:solidFill>
              </a:rPr>
              <a:t>專業調整</a:t>
            </a:r>
            <a:r>
              <a:rPr lang="zh-TW" altLang="en-US" sz="1300" b="1" dirty="0" smtClean="0">
                <a:solidFill>
                  <a:srgbClr val="C00000"/>
                </a:solidFill>
              </a:rPr>
              <a:t> </a:t>
            </a:r>
            <a:r>
              <a:rPr lang="zh-TW" altLang="en-US" sz="1300" dirty="0" smtClean="0"/>
              <a:t>與</a:t>
            </a:r>
            <a:r>
              <a:rPr lang="zh-TW" altLang="en-US" sz="1300" dirty="0" smtClean="0">
                <a:solidFill>
                  <a:srgbClr val="C00000"/>
                </a:solidFill>
              </a:rPr>
              <a:t> </a:t>
            </a:r>
            <a:r>
              <a:rPr lang="zh-TW" altLang="en-US" sz="2000" b="1" dirty="0" smtClean="0">
                <a:solidFill>
                  <a:srgbClr val="C00000"/>
                </a:solidFill>
              </a:rPr>
              <a:t>前 置作業</a:t>
            </a:r>
            <a:r>
              <a:rPr lang="zh-TW" altLang="en-US" sz="1300" b="1" dirty="0" smtClean="0">
                <a:solidFill>
                  <a:srgbClr val="C00000"/>
                </a:solidFill>
              </a:rPr>
              <a:t>                    </a:t>
            </a:r>
            <a:r>
              <a:rPr lang="zh-TW" altLang="en-US" sz="1500" b="1" dirty="0" smtClean="0">
                <a:solidFill>
                  <a:srgbClr val="C00000"/>
                </a:solidFill>
              </a:rPr>
              <a:t> </a:t>
            </a:r>
            <a:r>
              <a:rPr lang="en-US" altLang="zh-TW" sz="1700" b="1" dirty="0" smtClean="0"/>
              <a:t>0928-637638</a:t>
            </a:r>
            <a:r>
              <a:rPr lang="zh-TW" altLang="en-US" sz="1700" b="1" dirty="0" smtClean="0"/>
              <a:t>   </a:t>
            </a:r>
            <a:r>
              <a:rPr lang="zh-TW" altLang="en-US" sz="1700" b="1" dirty="0" smtClean="0">
                <a:latin typeface="Kozuka Gothic Pro B" pitchFamily="34" charset="-128"/>
                <a:ea typeface="Kozuka Gothic Pro B" pitchFamily="34" charset="-128"/>
              </a:rPr>
              <a:t> </a:t>
            </a:r>
            <a:r>
              <a:rPr lang="zh-TW" altLang="en-US" sz="1700" b="1" dirty="0" smtClean="0"/>
              <a:t>   </a:t>
            </a:r>
            <a:r>
              <a:rPr lang="en-US" altLang="zh-TW" sz="1700" b="1" dirty="0" smtClean="0"/>
              <a:t>8565066</a:t>
            </a:r>
            <a:r>
              <a:rPr lang="zh-TW" altLang="en-US" sz="1500" b="1" dirty="0" smtClean="0"/>
              <a:t>                                                                                  </a:t>
            </a:r>
            <a:endParaRPr lang="en-US" altLang="zh-TW" sz="1500" b="1" dirty="0" smtClean="0"/>
          </a:p>
          <a:p>
            <a:r>
              <a:rPr lang="zh-TW" altLang="en-US" sz="1800" dirty="0" smtClean="0"/>
              <a:t>   </a:t>
            </a:r>
            <a:r>
              <a:rPr lang="zh-TW" altLang="en-US" sz="2400" b="1" dirty="0" smtClean="0"/>
              <a:t>才能讓您逹到</a:t>
            </a:r>
            <a:r>
              <a:rPr lang="en-US" altLang="zh-TW" sz="2400" b="1" dirty="0" smtClean="0">
                <a:solidFill>
                  <a:srgbClr val="C00000"/>
                </a:solidFill>
              </a:rPr>
              <a:t>100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分</a:t>
            </a:r>
            <a:r>
              <a:rPr lang="zh-TW" altLang="en-US" sz="1600" dirty="0" smtClean="0"/>
              <a:t>                 </a:t>
            </a:r>
            <a:r>
              <a:rPr lang="zh-TW" altLang="en-US" sz="1300" dirty="0" smtClean="0"/>
              <a:t>吉安鄉</a:t>
            </a:r>
            <a:r>
              <a:rPr lang="zh-TW" altLang="en-US" sz="1500" b="1" dirty="0" smtClean="0"/>
              <a:t>莊敬路</a:t>
            </a:r>
            <a:r>
              <a:rPr lang="en-US" altLang="zh-TW" sz="1500" b="1" dirty="0" smtClean="0">
                <a:solidFill>
                  <a:schemeClr val="accent2">
                    <a:lumMod val="75000"/>
                  </a:schemeClr>
                </a:solidFill>
              </a:rPr>
              <a:t>105</a:t>
            </a:r>
            <a:r>
              <a:rPr lang="zh-TW" altLang="en-US" sz="1500" b="1" dirty="0" smtClean="0"/>
              <a:t>之</a:t>
            </a:r>
            <a:r>
              <a:rPr lang="en-US" altLang="zh-TW" sz="1500" b="1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zh-TW" altLang="en-US" sz="1500" b="1" dirty="0" smtClean="0"/>
              <a:t>號</a:t>
            </a:r>
            <a:endParaRPr lang="zh-TW" altLang="en-US" sz="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3045</TotalTime>
  <Words>42</Words>
  <Application>Microsoft Office PowerPoint</Application>
  <PresentationFormat>如螢幕大小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旅程</vt:lpstr>
      <vt:lpstr>     台        聲         音          響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台 聲  音 響 D M</dc:title>
  <dc:creator>XP-PC</dc:creator>
  <dc:description>     台        聲         音          響</dc:description>
  <cp:lastModifiedBy>XP-PC</cp:lastModifiedBy>
  <cp:revision>291</cp:revision>
  <dcterms:created xsi:type="dcterms:W3CDTF">2011-02-13T06:55:15Z</dcterms:created>
  <dcterms:modified xsi:type="dcterms:W3CDTF">2012-02-07T02:56:52Z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台 聲  音 響 D M</vt:lpwstr>
  </property>
  <property fmtid="{D5CDD505-2E9C-101B-9397-08002B2CF9AE}" pid="3" name="SlideDescription">
    <vt:lpwstr>     台        聲         音          響</vt:lpwstr>
  </property>
</Properties>
</file>