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0" r:id="rId3"/>
    <p:sldId id="274" r:id="rId4"/>
    <p:sldId id="273" r:id="rId5"/>
    <p:sldId id="275" r:id="rId6"/>
    <p:sldId id="276" r:id="rId7"/>
    <p:sldId id="279" r:id="rId8"/>
    <p:sldId id="27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14" autoAdjust="0"/>
  </p:normalViewPr>
  <p:slideViewPr>
    <p:cSldViewPr>
      <p:cViewPr>
        <p:scale>
          <a:sx n="79" d="100"/>
          <a:sy n="79" d="100"/>
        </p:scale>
        <p:origin x="-2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259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2/6/2014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59" y="1124744"/>
            <a:ext cx="2304256" cy="2304256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317966" y="3212976"/>
            <a:ext cx="8483642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72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皕發國際</a:t>
            </a:r>
            <a:endParaRPr lang="en-US" altLang="zh-TW" sz="7200" b="1" dirty="0" smtClean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4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奈米生物科技股份有限公司</a:t>
            </a:r>
            <a:endParaRPr lang="en-US" altLang="zh-TW" sz="54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7966" y="332656"/>
            <a:ext cx="848364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dist"/>
            <a:r>
              <a:rPr lang="zh-TW" altLang="en-US" sz="32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品質是我們的生命、技術是我們的靈魂</a:t>
            </a:r>
            <a:endParaRPr lang="en-US" altLang="zh-TW" sz="32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4822" y="5877272"/>
            <a:ext cx="86409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dist"/>
            <a:r>
              <a:rPr lang="zh-TW" altLang="en-US" sz="32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技術決定品質、品質決定效果</a:t>
            </a:r>
            <a:endParaRPr lang="en-US" altLang="zh-TW" sz="32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138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21853" y="3853497"/>
            <a:ext cx="787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60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產品說明簡報</a:t>
            </a:r>
            <a:endParaRPr lang="en-US" altLang="zh-TW" sz="60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7030A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476672"/>
            <a:ext cx="2576515" cy="2050355"/>
          </a:xfrm>
          <a:prstGeom prst="rect">
            <a:avLst/>
          </a:prstGeom>
          <a:effectLst>
            <a:glow rad="127000">
              <a:schemeClr val="accent1">
                <a:lumMod val="75000"/>
              </a:schemeClr>
            </a:glow>
          </a:effectLst>
        </p:spPr>
      </p:pic>
      <p:sp>
        <p:nvSpPr>
          <p:cNvPr id="6" name="矩形 5"/>
          <p:cNvSpPr/>
          <p:nvPr/>
        </p:nvSpPr>
        <p:spPr>
          <a:xfrm>
            <a:off x="797557" y="2708920"/>
            <a:ext cx="787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6000" b="1" dirty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</a:t>
            </a:r>
            <a:r>
              <a:rPr lang="zh-TW" altLang="en-US" sz="60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美</a:t>
            </a:r>
            <a:r>
              <a:rPr lang="en-US" altLang="zh-TW" sz="60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6000" b="1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時光倒流系列</a:t>
            </a:r>
            <a:endParaRPr lang="en-US" altLang="zh-TW" sz="60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0556" y="5229200"/>
            <a:ext cx="819608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6000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原來美麗就是這麼</a:t>
            </a:r>
            <a:r>
              <a:rPr lang="zh-TW" altLang="en-US" sz="6000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</a:t>
            </a:r>
            <a:endParaRPr lang="en-US" altLang="zh-TW" sz="6000" b="1" dirty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7030A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20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88003" y="2348880"/>
            <a:ext cx="6040181" cy="3417475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b="1" i="1" u="sng" dirty="0" smtClean="0">
                <a:solidFill>
                  <a:srgbClr val="FF0000"/>
                </a:solidFill>
                <a:latin typeface="+mn-ea"/>
              </a:rPr>
              <a:t>Easily Beauty</a:t>
            </a:r>
          </a:p>
          <a:p>
            <a:r>
              <a:rPr lang="zh-TW" altLang="zh-TW" dirty="0" smtClean="0">
                <a:latin typeface="+mn-ea"/>
              </a:rPr>
              <a:t>講求</a:t>
            </a:r>
            <a:r>
              <a:rPr lang="zh-TW" altLang="zh-TW" dirty="0">
                <a:latin typeface="+mn-ea"/>
              </a:rPr>
              <a:t>「</a:t>
            </a:r>
            <a:r>
              <a:rPr lang="zh-TW" altLang="zh-TW" u="sng" dirty="0">
                <a:latin typeface="+mn-ea"/>
              </a:rPr>
              <a:t>純淨、天然、簡單美</a:t>
            </a:r>
            <a:r>
              <a:rPr lang="zh-TW" altLang="zh-TW" dirty="0">
                <a:latin typeface="+mn-ea"/>
              </a:rPr>
              <a:t>」三大理念結合而成，真心希望讓每位使用者都能真正體驗「</a:t>
            </a:r>
            <a:r>
              <a:rPr lang="zh-TW" altLang="zh-TW" u="sng" dirty="0">
                <a:latin typeface="+mn-ea"/>
              </a:rPr>
              <a:t>原來美麗就是這麼簡單</a:t>
            </a:r>
            <a:r>
              <a:rPr lang="zh-TW" altLang="zh-TW" dirty="0">
                <a:latin typeface="+mn-ea"/>
              </a:rPr>
              <a:t>」的感受。</a:t>
            </a:r>
          </a:p>
          <a:p>
            <a:r>
              <a:rPr lang="zh-TW" altLang="zh-TW" dirty="0">
                <a:latin typeface="+mn-ea"/>
              </a:rPr>
              <a:t>但其實「</a:t>
            </a:r>
            <a:r>
              <a:rPr lang="zh-TW" altLang="zh-TW" u="sng" dirty="0">
                <a:latin typeface="+mn-ea"/>
              </a:rPr>
              <a:t>簡單美一點都不簡單</a:t>
            </a:r>
            <a:r>
              <a:rPr lang="zh-TW" altLang="zh-TW" dirty="0">
                <a:latin typeface="+mn-ea"/>
              </a:rPr>
              <a:t>」，成功以</a:t>
            </a:r>
            <a:r>
              <a:rPr lang="zh-TW" altLang="zh-TW" u="sng" dirty="0">
                <a:latin typeface="+mn-ea"/>
              </a:rPr>
              <a:t>超臨界萃取技術</a:t>
            </a:r>
            <a:r>
              <a:rPr lang="zh-TW" altLang="zh-TW" dirty="0">
                <a:latin typeface="+mn-ea"/>
              </a:rPr>
              <a:t>，能萃取出</a:t>
            </a:r>
            <a:r>
              <a:rPr lang="zh-TW" altLang="zh-TW" u="sng" dirty="0">
                <a:latin typeface="+mn-ea"/>
              </a:rPr>
              <a:t>各種零汙染又高純度的有效成份</a:t>
            </a:r>
            <a:r>
              <a:rPr lang="zh-TW" altLang="zh-TW" dirty="0">
                <a:latin typeface="+mn-ea"/>
              </a:rPr>
              <a:t>，並將其做</a:t>
            </a:r>
            <a:r>
              <a:rPr lang="zh-TW" altLang="zh-TW" u="sng" dirty="0">
                <a:latin typeface="+mn-ea"/>
              </a:rPr>
              <a:t>黃金比例調配</a:t>
            </a:r>
            <a:r>
              <a:rPr lang="zh-TW" altLang="zh-TW" dirty="0">
                <a:latin typeface="+mn-ea"/>
              </a:rPr>
              <a:t>，再以最新「</a:t>
            </a:r>
            <a:r>
              <a:rPr lang="zh-TW" altLang="zh-TW" u="sng" dirty="0">
                <a:latin typeface="+mn-ea"/>
              </a:rPr>
              <a:t>奈米微脂囊科技</a:t>
            </a:r>
            <a:r>
              <a:rPr lang="zh-TW" altLang="zh-TW" dirty="0">
                <a:latin typeface="+mn-ea"/>
              </a:rPr>
              <a:t>」將有效成份包裹在</a:t>
            </a:r>
            <a:r>
              <a:rPr lang="zh-TW" altLang="zh-TW" u="sng" dirty="0">
                <a:latin typeface="+mn-ea"/>
              </a:rPr>
              <a:t>奈米級膠囊</a:t>
            </a:r>
            <a:r>
              <a:rPr lang="zh-TW" altLang="zh-TW" dirty="0">
                <a:latin typeface="+mn-ea"/>
              </a:rPr>
              <a:t>中，可</a:t>
            </a:r>
            <a:r>
              <a:rPr lang="zh-TW" altLang="zh-TW" u="sng" dirty="0">
                <a:latin typeface="+mn-ea"/>
              </a:rPr>
              <a:t>輕易滲透</a:t>
            </a:r>
            <a:r>
              <a:rPr lang="zh-TW" altLang="zh-TW" dirty="0">
                <a:latin typeface="+mn-ea"/>
              </a:rPr>
              <a:t>肌膚表層，將養分</a:t>
            </a:r>
            <a:r>
              <a:rPr lang="zh-TW" altLang="zh-TW" u="sng" dirty="0">
                <a:latin typeface="+mn-ea"/>
              </a:rPr>
              <a:t>送達所需位置</a:t>
            </a:r>
            <a:r>
              <a:rPr lang="zh-TW" altLang="zh-TW" dirty="0">
                <a:latin typeface="+mn-ea"/>
              </a:rPr>
              <a:t>，創造前所未有的神奇功效，只要親身體驗，您就會知道</a:t>
            </a:r>
            <a:r>
              <a:rPr lang="ar-SA" altLang="zh-TW" dirty="0">
                <a:latin typeface="+mn-ea"/>
              </a:rPr>
              <a:t>「</a:t>
            </a:r>
            <a:r>
              <a:rPr lang="ar-SA" altLang="zh-TW" u="sng" dirty="0">
                <a:latin typeface="+mn-ea"/>
              </a:rPr>
              <a:t>完美逆齡，美麗再生</a:t>
            </a:r>
            <a:r>
              <a:rPr lang="ar-SA" altLang="zh-TW" dirty="0">
                <a:latin typeface="+mn-ea"/>
              </a:rPr>
              <a:t>」</a:t>
            </a:r>
            <a:r>
              <a:rPr lang="zh-TW" altLang="zh-TW" dirty="0">
                <a:latin typeface="+mn-ea"/>
              </a:rPr>
              <a:t>原來就是這麼簡單。</a:t>
            </a:r>
            <a:endParaRPr lang="zh-TW" altLang="en-US" b="1" dirty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5766355"/>
            <a:ext cx="78790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完美逆齡 美麗再生</a:t>
            </a:r>
            <a:endParaRPr lang="zh-TW" altLang="en-US" sz="48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      原來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美麗就是這麼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品牌故事</a:t>
            </a:r>
            <a:endParaRPr lang="en-US" altLang="zh-TW" b="1" i="1" dirty="0">
              <a:ln w="9525" cap="sq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852936"/>
            <a:ext cx="2664297" cy="25202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10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88003" y="2348880"/>
            <a:ext cx="6112189" cy="34174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TW" altLang="en-US" i="1" u="sng" dirty="0">
                <a:solidFill>
                  <a:srgbClr val="FF0000"/>
                </a:solidFill>
                <a:latin typeface="+mn-ea"/>
              </a:rPr>
              <a:t>逆齡黃金精華液</a:t>
            </a:r>
            <a:endParaRPr lang="en-US" altLang="zh-TW" i="1" u="sng" dirty="0" smtClean="0">
              <a:solidFill>
                <a:srgbClr val="FF0000"/>
              </a:solidFill>
              <a:latin typeface="+mn-ea"/>
            </a:endParaRPr>
          </a:p>
          <a:p>
            <a:r>
              <a:rPr lang="ar-SA" altLang="zh-TW" dirty="0" smtClean="0">
                <a:latin typeface="+mn-ea"/>
              </a:rPr>
              <a:t>最佳適用族群</a:t>
            </a:r>
            <a:r>
              <a:rPr lang="zh-TW" altLang="en-US" dirty="0" smtClean="0">
                <a:latin typeface="+mn-ea"/>
              </a:rPr>
              <a:t>：</a:t>
            </a:r>
            <a:r>
              <a:rPr lang="zh-TW" altLang="zh-TW" dirty="0" smtClean="0">
                <a:latin typeface="+mn-ea"/>
              </a:rPr>
              <a:t>【</a:t>
            </a:r>
            <a:r>
              <a:rPr lang="en-US" altLang="zh-TW" dirty="0" smtClean="0">
                <a:latin typeface="+mn-ea"/>
              </a:rPr>
              <a:t>30</a:t>
            </a:r>
            <a:r>
              <a:rPr lang="zh-TW" altLang="en-US" dirty="0" smtClean="0">
                <a:latin typeface="+mn-ea"/>
              </a:rPr>
              <a:t>歲以上</a:t>
            </a:r>
            <a:r>
              <a:rPr lang="zh-TW" altLang="zh-TW" dirty="0" smtClean="0">
                <a:latin typeface="+mn-ea"/>
              </a:rPr>
              <a:t>】</a:t>
            </a:r>
            <a:endParaRPr lang="zh-TW" altLang="zh-TW" dirty="0"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latin typeface="+mn-ea"/>
              </a:rPr>
              <a:t>各種膚質均適用</a:t>
            </a:r>
            <a:r>
              <a:rPr lang="zh-TW" altLang="zh-TW" dirty="0" smtClean="0">
                <a:latin typeface="+mn-ea"/>
              </a:rPr>
              <a:t>、</a:t>
            </a:r>
            <a:r>
              <a:rPr lang="zh-TW" altLang="en-US" dirty="0" smtClean="0">
                <a:latin typeface="+mn-ea"/>
              </a:rPr>
              <a:t>尤</a:t>
            </a:r>
            <a:r>
              <a:rPr lang="zh-TW" altLang="zh-TW" dirty="0" smtClean="0">
                <a:latin typeface="+mn-ea"/>
              </a:rPr>
              <a:t>膚</a:t>
            </a:r>
            <a:r>
              <a:rPr lang="zh-TW" altLang="zh-TW" dirty="0">
                <a:latin typeface="+mn-ea"/>
              </a:rPr>
              <a:t>質容易過敏、毛孔較大、肌膚鬆弛老化或暗沉情形者。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smtClean="0">
                <a:latin typeface="+mn-ea"/>
              </a:rPr>
              <a:t>全成份表</a:t>
            </a:r>
            <a:r>
              <a:rPr lang="zh-TW" altLang="en-US" dirty="0" smtClean="0">
                <a:latin typeface="+mn-ea"/>
              </a:rPr>
              <a:t>：</a:t>
            </a:r>
            <a:r>
              <a:rPr lang="zh-TW" altLang="zh-TW" dirty="0">
                <a:latin typeface="+mn-ea"/>
              </a:rPr>
              <a:t>【珍貴草本配方、無</a:t>
            </a:r>
            <a:r>
              <a:rPr lang="ar-SA" altLang="zh-TW" dirty="0">
                <a:latin typeface="+mn-ea"/>
              </a:rPr>
              <a:t>刺激</a:t>
            </a:r>
            <a:r>
              <a:rPr lang="zh-TW" altLang="zh-TW" dirty="0">
                <a:latin typeface="+mn-ea"/>
              </a:rPr>
              <a:t>性】</a:t>
            </a:r>
          </a:p>
          <a:p>
            <a:pPr marL="0" indent="0">
              <a:buNone/>
            </a:pPr>
            <a:r>
              <a:rPr lang="en-US" altLang="zh-TW" dirty="0" err="1" smtClean="0">
                <a:latin typeface="+mn-ea"/>
              </a:rPr>
              <a:t>Dist</a:t>
            </a:r>
            <a:r>
              <a:rPr lang="en-US" altLang="zh-TW" dirty="0" smtClean="0">
                <a:latin typeface="+mn-ea"/>
              </a:rPr>
              <a:t> </a:t>
            </a:r>
            <a:r>
              <a:rPr lang="en-US" altLang="zh-TW" dirty="0">
                <a:latin typeface="+mn-ea"/>
              </a:rPr>
              <a:t>water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Hydrolyzed Collagen20%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Sodium alginate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Sodium PCA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Aloe </a:t>
            </a:r>
            <a:r>
              <a:rPr lang="en-US" altLang="zh-TW" dirty="0" err="1">
                <a:latin typeface="+mn-ea"/>
              </a:rPr>
              <a:t>Barbadensis</a:t>
            </a:r>
            <a:r>
              <a:rPr lang="en-US" altLang="zh-TW" dirty="0">
                <a:latin typeface="+mn-ea"/>
              </a:rPr>
              <a:t> Leaf Juice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Sodium </a:t>
            </a:r>
            <a:r>
              <a:rPr lang="en-US" altLang="zh-TW" dirty="0" err="1">
                <a:latin typeface="+mn-ea"/>
              </a:rPr>
              <a:t>Hyaluronate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Algae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 err="1">
                <a:latin typeface="+mn-ea"/>
              </a:rPr>
              <a:t>Glycyrrhiza</a:t>
            </a:r>
            <a:r>
              <a:rPr lang="en-US" altLang="zh-TW" dirty="0">
                <a:latin typeface="+mn-ea"/>
              </a:rPr>
              <a:t> </a:t>
            </a:r>
            <a:r>
              <a:rPr lang="en-US" altLang="zh-TW" dirty="0" err="1">
                <a:latin typeface="+mn-ea"/>
              </a:rPr>
              <a:t>Glabra</a:t>
            </a:r>
            <a:r>
              <a:rPr lang="en-US" altLang="zh-TW" dirty="0">
                <a:latin typeface="+mn-ea"/>
              </a:rPr>
              <a:t>(Licorice) Root Extract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Elastin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Ethereal oil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>
                <a:latin typeface="+mn-ea"/>
              </a:rPr>
              <a:t>Gold Leaf (24 Carat)</a:t>
            </a:r>
            <a:r>
              <a:rPr lang="zh-TW" altLang="en-US" dirty="0">
                <a:latin typeface="+mn-ea"/>
              </a:rPr>
              <a:t>、</a:t>
            </a:r>
            <a:r>
              <a:rPr lang="en-US" altLang="zh-TW" dirty="0" err="1">
                <a:latin typeface="+mn-ea"/>
              </a:rPr>
              <a:t>Methylisothiazolinone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定價</a:t>
            </a:r>
            <a:r>
              <a:rPr lang="zh-TW" altLang="en-US" dirty="0">
                <a:latin typeface="+mn-ea"/>
              </a:rPr>
              <a:t>：</a:t>
            </a:r>
            <a:r>
              <a:rPr lang="en-US" altLang="zh-TW" dirty="0">
                <a:latin typeface="+mn-ea"/>
              </a:rPr>
              <a:t>NT$1600</a:t>
            </a:r>
            <a:r>
              <a:rPr lang="zh-TW" altLang="en-US" dirty="0">
                <a:latin typeface="+mn-ea"/>
              </a:rPr>
              <a:t> 容量：</a:t>
            </a:r>
            <a:r>
              <a:rPr lang="en-US" altLang="zh-TW" dirty="0">
                <a:latin typeface="+mn-ea"/>
              </a:rPr>
              <a:t>20ml/</a:t>
            </a:r>
            <a:r>
              <a:rPr lang="zh-TW" altLang="en-US" dirty="0">
                <a:latin typeface="+mn-ea"/>
              </a:rPr>
              <a:t>瓶</a:t>
            </a:r>
            <a:endParaRPr lang="en-US" altLang="zh-TW" dirty="0">
              <a:latin typeface="+mn-ea"/>
            </a:endParaRPr>
          </a:p>
          <a:p>
            <a:pPr marL="0" indent="0">
              <a:buNone/>
            </a:pP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endParaRPr lang="en-US" altLang="zh-TW" dirty="0" smtClean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5766355"/>
            <a:ext cx="78790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en-US" altLang="zh-TW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95%</a:t>
            </a:r>
            <a:r>
              <a:rPr lang="zh-TW" altLang="en-US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使用者願意再次購買</a:t>
            </a:r>
            <a:endParaRPr lang="zh-TW" altLang="en-US" sz="48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      完美逆齡 美麗再生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簡單美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時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光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倒流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系列</a:t>
            </a:r>
            <a:endParaRPr lang="en-US" altLang="zh-TW" b="1" i="1" dirty="0">
              <a:ln w="9525" cap="sq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94" y="2708920"/>
            <a:ext cx="245760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88003" y="2348880"/>
            <a:ext cx="6112189" cy="3417475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 smtClean="0">
                <a:latin typeface="+mn-ea"/>
              </a:rPr>
              <a:t>用途：</a:t>
            </a: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latin typeface="+mn-ea"/>
              </a:rPr>
              <a:t>隨著</a:t>
            </a:r>
            <a:r>
              <a:rPr lang="zh-TW" altLang="en-US" dirty="0">
                <a:latin typeface="+mn-ea"/>
              </a:rPr>
              <a:t>生物科技的推進，讓您實現肌膚時光倒流的願望，黃金比例逆齡配方，運用高科技技術，開啟延緩肌膚老化的鑰匙，使肌膚回到少女般的嫩白與緊緻，提升肌膚亮澤度，調理肌膚維持健康膚質、更能淡化皺紋及細紋、滋潤肌膚預防肌膚乾燥成為無瑕美人，肌膚彷彿搭乘時光機的逆齡感受，成為最被呵護的逆齡女王，體驗美麗就是這麼簡單的奢求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安心</a:t>
            </a:r>
            <a:r>
              <a:rPr lang="zh-TW" altLang="en-US" dirty="0">
                <a:latin typeface="+mn-ea"/>
              </a:rPr>
              <a:t>證明</a:t>
            </a:r>
            <a:r>
              <a:rPr lang="zh-TW" altLang="en-US" dirty="0" smtClean="0">
                <a:latin typeface="+mn-ea"/>
              </a:rPr>
              <a:t>：</a:t>
            </a: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latin typeface="+mn-ea"/>
              </a:rPr>
              <a:t>本</a:t>
            </a:r>
            <a:r>
              <a:rPr lang="zh-TW" altLang="en-US" dirty="0">
                <a:latin typeface="+mn-ea"/>
              </a:rPr>
              <a:t>產品經多項檢驗證實，微生物檢驗合格，無重金屬及西藥成份並投保兩千萬產物責任險，敬請安心使用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5766355"/>
            <a:ext cx="78790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衛</a:t>
            </a:r>
            <a:r>
              <a:rPr lang="zh-TW" altLang="en-US" sz="4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部妝廣字第</a:t>
            </a:r>
            <a:r>
              <a:rPr lang="en-US" altLang="zh-TW" sz="4800" b="1" i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10212027</a:t>
            </a:r>
            <a:r>
              <a:rPr lang="zh-TW" altLang="en-US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號</a:t>
            </a:r>
            <a:endParaRPr lang="zh-TW" altLang="en-US" sz="48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      完美逆齡 美麗再生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簡單美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時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光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倒流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系列</a:t>
            </a:r>
            <a:endParaRPr lang="en-US" altLang="zh-TW" b="1" i="1" dirty="0">
              <a:ln w="9525" cap="sq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935705"/>
            <a:ext cx="2526607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3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62473"/>
            <a:ext cx="2962275" cy="37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88003" y="2348880"/>
            <a:ext cx="5680141" cy="3417475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>
                <a:latin typeface="+mn-ea"/>
              </a:rPr>
              <a:t>使用</a:t>
            </a:r>
            <a:r>
              <a:rPr lang="zh-TW" altLang="en-US" dirty="0" smtClean="0">
                <a:latin typeface="+mn-ea"/>
              </a:rPr>
              <a:t>方法：</a:t>
            </a: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r>
              <a:rPr lang="zh-TW" altLang="en-US" dirty="0">
                <a:latin typeface="+mn-ea"/>
              </a:rPr>
              <a:t>每日於臉部清潔後，輕敷塗抹於臉部，可迅速吸收，無需化妝水輔助。可針對皮膚皺紋與細紋處加強使用。請於精華液吸收完全</a:t>
            </a:r>
            <a:r>
              <a:rPr lang="en-US" altLang="zh-TW" dirty="0">
                <a:latin typeface="+mn-ea"/>
              </a:rPr>
              <a:t>5</a:t>
            </a:r>
            <a:r>
              <a:rPr lang="zh-TW" altLang="en-US" dirty="0">
                <a:latin typeface="+mn-ea"/>
              </a:rPr>
              <a:t>分鐘後，再進行後續保養 </a:t>
            </a:r>
            <a:r>
              <a:rPr lang="en-US" altLang="zh-TW" dirty="0">
                <a:solidFill>
                  <a:srgbClr val="FF0000"/>
                </a:solidFill>
                <a:latin typeface="+mn-ea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想體驗明顯功效者，於剛開始使用之前七日，只塗抹半邊臉，可見到明顯功效</a:t>
            </a:r>
            <a:r>
              <a:rPr lang="en-US" altLang="zh-TW" dirty="0" smtClean="0">
                <a:solidFill>
                  <a:srgbClr val="FF0000"/>
                </a:solidFill>
                <a:latin typeface="+mn-ea"/>
              </a:rPr>
              <a:t>)-</a:t>
            </a: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如右圖。</a:t>
            </a:r>
            <a:endParaRPr lang="en-US" altLang="zh-TW" dirty="0" smtClean="0">
              <a:solidFill>
                <a:srgbClr val="FF0000"/>
              </a:solidFill>
              <a:latin typeface="+mn-ea"/>
            </a:endParaRPr>
          </a:p>
          <a:p>
            <a:r>
              <a:rPr lang="ar-SA" altLang="zh-TW" dirty="0"/>
              <a:t>保存方法</a:t>
            </a:r>
            <a:r>
              <a:rPr lang="ar-SA" altLang="zh-TW" dirty="0" smtClean="0"/>
              <a:t>：</a:t>
            </a:r>
            <a:endParaRPr lang="en-US" altLang="zh-TW" dirty="0" smtClean="0"/>
          </a:p>
          <a:p>
            <a:pPr marL="0" indent="0">
              <a:buNone/>
            </a:pPr>
            <a:r>
              <a:rPr lang="ar-SA" altLang="zh-TW" dirty="0" smtClean="0"/>
              <a:t>建議冷藏或置於乾爽處</a:t>
            </a:r>
            <a:r>
              <a:rPr lang="ar-SA" altLang="zh-TW" dirty="0"/>
              <a:t>，避免過熱與陽光直射。</a:t>
            </a:r>
            <a:endParaRPr lang="en-US" altLang="zh-TW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5766355"/>
            <a:ext cx="78790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4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其他見證資料可至</a:t>
            </a:r>
            <a:r>
              <a:rPr lang="en-US" altLang="zh-TW" sz="4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FG</a:t>
            </a:r>
            <a:r>
              <a:rPr lang="zh-TW" altLang="en-US" sz="4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美妝搜尋</a:t>
            </a:r>
            <a:endParaRPr lang="zh-TW" altLang="en-US" sz="40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      完美逆齡 美麗再生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簡單美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時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光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倒流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系列</a:t>
            </a:r>
            <a:endParaRPr lang="en-US" altLang="zh-TW" b="1" i="1" dirty="0">
              <a:ln w="9525" cap="sq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943291" y="1700808"/>
            <a:ext cx="2962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FF0000"/>
                </a:solidFill>
              </a:rPr>
              <a:t>見證美麗奇蹟大使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3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36914"/>
            <a:ext cx="6242394" cy="2592286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+mn-ea"/>
              </a:rPr>
              <a:t>榮獲：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zh-TW" dirty="0"/>
              <a:t>華人第一女性時尚美妝傳媒</a:t>
            </a:r>
            <a:r>
              <a:rPr lang="en-US" altLang="zh-TW" dirty="0" err="1"/>
              <a:t>FashionGuide</a:t>
            </a:r>
            <a:r>
              <a:rPr lang="en-US" altLang="zh-TW" dirty="0"/>
              <a:t> </a:t>
            </a:r>
            <a:r>
              <a:rPr lang="zh-TW" altLang="zh-TW" dirty="0"/>
              <a:t>網友評鑑</a:t>
            </a:r>
            <a:r>
              <a:rPr lang="zh-TW" altLang="zh-TW" dirty="0">
                <a:solidFill>
                  <a:srgbClr val="FF0000"/>
                </a:solidFill>
              </a:rPr>
              <a:t>【特優】</a:t>
            </a:r>
            <a:r>
              <a:rPr lang="zh-TW" altLang="zh-TW" dirty="0"/>
              <a:t>商品最高榮譽</a:t>
            </a:r>
            <a:r>
              <a:rPr lang="zh-TW" altLang="zh-TW" dirty="0" smtClean="0"/>
              <a:t>！</a:t>
            </a:r>
            <a:endParaRPr lang="en-US" altLang="zh-TW" dirty="0" smtClean="0"/>
          </a:p>
          <a:p>
            <a:r>
              <a:rPr lang="zh-TW" altLang="en-US" dirty="0" smtClean="0">
                <a:latin typeface="+mn-ea"/>
              </a:rPr>
              <a:t>入圍：</a:t>
            </a:r>
            <a:endParaRPr lang="en-US" altLang="zh-TW" dirty="0" smtClean="0"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保養品界的奧斯卡，獲得參加</a:t>
            </a:r>
            <a:r>
              <a:rPr lang="en-US" altLang="zh-TW" dirty="0" smtClean="0">
                <a:solidFill>
                  <a:srgbClr val="FF0000"/>
                </a:solidFill>
                <a:latin typeface="+mn-ea"/>
              </a:rPr>
              <a:t>2014</a:t>
            </a:r>
            <a:r>
              <a:rPr lang="zh-TW" altLang="en-US" dirty="0" smtClean="0">
                <a:solidFill>
                  <a:srgbClr val="FF0000"/>
                </a:solidFill>
                <a:latin typeface="+mn-ea"/>
              </a:rPr>
              <a:t>年國際美妝大賞參賽資格。</a:t>
            </a:r>
            <a:endParaRPr lang="en-US" altLang="zh-TW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5445224"/>
            <a:ext cx="78790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r>
              <a:rPr lang="zh-TW" altLang="en-US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敏感性肌膚高達</a:t>
            </a:r>
            <a:r>
              <a:rPr lang="en-US" altLang="zh-TW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100%</a:t>
            </a:r>
            <a:r>
              <a:rPr lang="zh-TW" altLang="en-US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滿意度</a:t>
            </a:r>
            <a:endParaRPr lang="en-US" altLang="zh-TW" sz="3600" b="1" i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位網友評鑑總分高達</a:t>
            </a:r>
            <a:r>
              <a:rPr lang="en-US" altLang="zh-TW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80%</a:t>
            </a:r>
            <a:r>
              <a:rPr lang="zh-TW" altLang="en-US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以上滿意度</a:t>
            </a:r>
            <a:endParaRPr lang="zh-TW" altLang="en-US" sz="36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      完美逆齡 美麗再生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簡單美</a:t>
            </a:r>
            <a:r>
              <a:rPr lang="en-US" altLang="zh-TW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時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光</a:t>
            </a:r>
            <a:r>
              <a:rPr lang="zh-TW" altLang="en-US" b="1" i="1" dirty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倒流</a:t>
            </a:r>
            <a:r>
              <a:rPr lang="zh-TW" altLang="en-US" b="1" i="1" dirty="0" smtClean="0">
                <a:ln w="9525" cap="sq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系列</a:t>
            </a:r>
            <a:endParaRPr lang="en-US" altLang="zh-TW" b="1" i="1" dirty="0">
              <a:ln w="9525" cap="sq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1FG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5649"/>
            <a:ext cx="6264696" cy="576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 descr="特優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2996952"/>
            <a:ext cx="215665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3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2875" y="5214938"/>
            <a:ext cx="8858250" cy="1143000"/>
          </a:xfrm>
          <a:solidFill>
            <a:srgbClr val="FF6600">
              <a:alpha val="50195"/>
            </a:srgbClr>
          </a:solidFill>
        </p:spPr>
        <p:txBody>
          <a:bodyPr lIns="90000" tIns="46800" rIns="90000" bIns="46800" anchor="ctr">
            <a:normAutofit/>
          </a:bodyPr>
          <a:lstStyle/>
          <a:p>
            <a:pPr algn="dist">
              <a:buNone/>
            </a:pP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pitchFamily="34" charset="0"/>
              </a:rPr>
              <a:t>品質是我們的生命、技術是我們的靈魂</a:t>
            </a:r>
            <a:endParaRPr lang="en-US" altLang="zh-TW" sz="2800" dirty="0" smtClean="0">
              <a:solidFill>
                <a:schemeClr val="bg1"/>
              </a:solidFill>
              <a:latin typeface="標楷體" pitchFamily="65" charset="-120"/>
              <a:ea typeface="標楷體" pitchFamily="65" charset="-120"/>
              <a:cs typeface="Arial" pitchFamily="34" charset="0"/>
            </a:endParaRPr>
          </a:p>
          <a:p>
            <a:pPr algn="dist">
              <a:buNone/>
            </a:pPr>
            <a:r>
              <a:rPr lang="zh-TW" altLang="en-US" sz="28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pitchFamily="34" charset="0"/>
              </a:rPr>
              <a:t>技術決定</a:t>
            </a:r>
            <a:r>
              <a:rPr lang="zh-TW" altLang="en-US" sz="28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pitchFamily="34" charset="0"/>
              </a:rPr>
              <a:t>品質、品質決定效果</a:t>
            </a: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254787" y="1988840"/>
            <a:ext cx="870970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zh-TW" altLang="en-US" sz="2800" b="1" dirty="0">
                <a:solidFill>
                  <a:schemeClr val="tx2"/>
                </a:solidFill>
                <a:latin typeface="+mj-ea"/>
                <a:ea typeface="+mj-ea"/>
              </a:rPr>
              <a:t>感謝您的耐心看完此份資料，若對提案有疑問或需求，歡迎</a:t>
            </a:r>
            <a:r>
              <a:rPr lang="zh-TW" altLang="en-US" sz="2800" b="1" dirty="0">
                <a:solidFill>
                  <a:schemeClr val="tx2"/>
                </a:solidFill>
                <a:latin typeface="+mj-ea"/>
                <a:ea typeface="+mj-ea"/>
              </a:rPr>
              <a:t>洽詢敝公司</a:t>
            </a:r>
            <a:r>
              <a:rPr lang="zh-TW" altLang="en-US" sz="2800" b="1" dirty="0" smtClean="0">
                <a:solidFill>
                  <a:schemeClr val="tx2"/>
                </a:solidFill>
                <a:latin typeface="+mj-ea"/>
                <a:ea typeface="+mj-ea"/>
              </a:rPr>
              <a:t>，將有專</a:t>
            </a:r>
            <a:r>
              <a:rPr lang="zh-TW" altLang="en-US" sz="2800" b="1" dirty="0" smtClean="0">
                <a:solidFill>
                  <a:schemeClr val="tx2"/>
                </a:solidFill>
                <a:latin typeface="+mj-ea"/>
                <a:ea typeface="+mj-ea"/>
              </a:rPr>
              <a:t>人為您服務，期待能與您有</a:t>
            </a:r>
            <a:r>
              <a:rPr lang="zh-TW" altLang="en-US" sz="2800" b="1" dirty="0" smtClean="0">
                <a:solidFill>
                  <a:schemeClr val="tx2"/>
                </a:solidFill>
                <a:latin typeface="+mj-ea"/>
                <a:ea typeface="+mj-ea"/>
              </a:rPr>
              <a:t>共同</a:t>
            </a:r>
            <a:r>
              <a:rPr lang="zh-TW" altLang="en-US" sz="2800" b="1" dirty="0">
                <a:solidFill>
                  <a:schemeClr val="tx2"/>
                </a:solidFill>
                <a:latin typeface="+mj-ea"/>
                <a:ea typeface="+mj-ea"/>
              </a:rPr>
              <a:t>發展之</a:t>
            </a:r>
            <a:r>
              <a:rPr lang="zh-TW" altLang="en-US" sz="2800" b="1" dirty="0" smtClean="0">
                <a:solidFill>
                  <a:schemeClr val="tx2"/>
                </a:solidFill>
                <a:latin typeface="+mj-ea"/>
                <a:ea typeface="+mj-ea"/>
              </a:rPr>
              <a:t>機會 順頌 商祺。</a:t>
            </a:r>
            <a:endParaRPr lang="en-US" altLang="zh-TW" sz="2800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TW" sz="8000" b="1" dirty="0" smtClean="0">
                <a:solidFill>
                  <a:srgbClr val="FF0000"/>
                </a:solidFill>
                <a:latin typeface="+mj-ea"/>
                <a:ea typeface="+mj-ea"/>
              </a:rPr>
              <a:t>T</a:t>
            </a:r>
            <a:r>
              <a:rPr lang="en-US" altLang="zh-TW" sz="4800" b="1" dirty="0" smtClean="0">
                <a:solidFill>
                  <a:srgbClr val="FF0000"/>
                </a:solidFill>
                <a:latin typeface="+mj-ea"/>
                <a:ea typeface="+mj-ea"/>
              </a:rPr>
              <a:t>hank </a:t>
            </a:r>
            <a:r>
              <a:rPr lang="en-US" altLang="zh-TW" sz="4800" b="1" dirty="0">
                <a:solidFill>
                  <a:srgbClr val="FF0000"/>
                </a:solidFill>
                <a:latin typeface="+mj-ea"/>
                <a:ea typeface="+mj-ea"/>
              </a:rPr>
              <a:t>You </a:t>
            </a:r>
            <a:r>
              <a:rPr lang="en-US" altLang="zh-TW" sz="4800" b="1" dirty="0" smtClean="0">
                <a:solidFill>
                  <a:srgbClr val="FF0000"/>
                </a:solidFill>
                <a:latin typeface="+mj-ea"/>
                <a:ea typeface="+mj-ea"/>
              </a:rPr>
              <a:t>!!</a:t>
            </a:r>
            <a:endParaRPr lang="en-US" altLang="zh-TW" sz="4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8" name="Picture 1" descr="EXCEL 橫幅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23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789</TotalTime>
  <Words>674</Words>
  <Application>Microsoft Office PowerPoint</Application>
  <PresentationFormat>如螢幕大小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波形</vt:lpstr>
      <vt:lpstr>PowerPoint 簡報</vt:lpstr>
      <vt:lpstr>PowerPoint 簡報</vt:lpstr>
      <vt:lpstr>      原來美麗就是這麼簡單 品牌故事</vt:lpstr>
      <vt:lpstr>      完美逆齡 美麗再生 簡單美-時光倒流系列</vt:lpstr>
      <vt:lpstr>      完美逆齡 美麗再生 簡單美-時光倒流系列</vt:lpstr>
      <vt:lpstr>      完美逆齡 美麗再生 簡單美-時光倒流系列</vt:lpstr>
      <vt:lpstr>      完美逆齡 美麗再生 簡單美-時光倒流系列</vt:lpstr>
      <vt:lpstr>PowerPoint 簡報</vt:lpstr>
    </vt:vector>
  </TitlesOfParts>
  <Company>befar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befar</dc:creator>
  <cp:lastModifiedBy>楊佳憲</cp:lastModifiedBy>
  <cp:revision>120</cp:revision>
  <dcterms:created xsi:type="dcterms:W3CDTF">2013-04-16T01:08:45Z</dcterms:created>
  <dcterms:modified xsi:type="dcterms:W3CDTF">2014-02-05T16:30:40Z</dcterms:modified>
</cp:coreProperties>
</file>