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8" r:id="rId2"/>
    <p:sldId id="261" r:id="rId3"/>
    <p:sldId id="263" r:id="rId4"/>
    <p:sldId id="264" r:id="rId5"/>
    <p:sldId id="265" r:id="rId6"/>
    <p:sldId id="266" r:id="rId7"/>
    <p:sldId id="267" r:id="rId8"/>
    <p:sldId id="268" r:id="rId9"/>
    <p:sldId id="276" r:id="rId10"/>
    <p:sldId id="270" r:id="rId11"/>
    <p:sldId id="272" r:id="rId12"/>
    <p:sldId id="273" r:id="rId13"/>
    <p:sldId id="274" r:id="rId14"/>
    <p:sldId id="271" r:id="rId15"/>
    <p:sldId id="269" r:id="rId16"/>
    <p:sldId id="275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9/4/2022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7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49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7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08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68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9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0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1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9/4/2022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49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47D97D42-A01D-BC41-A1DE-4E2766A4E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B7258F36-452C-D64A-A553-BEE4EAFE4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946719D-FEAE-091E-4AA4-AB8D9BFB5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4503" y="4818063"/>
            <a:ext cx="3895343" cy="12684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杏川興業提供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CAA1F32-459C-C35C-13D0-839CE2593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503" y="1556926"/>
            <a:ext cx="3895343" cy="389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97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47D97D42-A01D-BC41-A1DE-4E2766A4E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B7258F36-452C-D64A-A553-BEE4EAFE4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CAA1F32-459C-C35C-13D0-839CE2593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503" y="1556926"/>
            <a:ext cx="3895343" cy="3895343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27DC23D-FE2B-ECD6-D1A7-1D24E8E3CE40}"/>
              </a:ext>
            </a:extLst>
          </p:cNvPr>
          <p:cNvSpPr txBox="1"/>
          <p:nvPr/>
        </p:nvSpPr>
        <p:spPr>
          <a:xfrm>
            <a:off x="1581150" y="5324137"/>
            <a:ext cx="10033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/>
              <a:t>工作順心，回家放心的時尚防疫制服</a:t>
            </a:r>
          </a:p>
        </p:txBody>
      </p:sp>
    </p:spTree>
    <p:extLst>
      <p:ext uri="{BB962C8B-B14F-4D97-AF65-F5344CB8AC3E}">
        <p14:creationId xmlns:p14="http://schemas.microsoft.com/office/powerpoint/2010/main" val="375322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33705" y="510730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醫療院所及實驗室面臨</a:t>
            </a:r>
          </a:p>
        </p:txBody>
      </p:sp>
    </p:spTree>
    <p:extLst>
      <p:ext uri="{BB962C8B-B14F-4D97-AF65-F5344CB8AC3E}">
        <p14:creationId xmlns:p14="http://schemas.microsoft.com/office/powerpoint/2010/main" val="264363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79425" y="508444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各式病菌的感染機會及</a:t>
            </a:r>
          </a:p>
        </p:txBody>
      </p:sp>
    </p:spTree>
    <p:extLst>
      <p:ext uri="{BB962C8B-B14F-4D97-AF65-F5344CB8AC3E}">
        <p14:creationId xmlns:p14="http://schemas.microsoft.com/office/powerpoint/2010/main" val="2670766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79425" y="5130165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長時間的工作時間</a:t>
            </a:r>
          </a:p>
        </p:txBody>
      </p:sp>
    </p:spTree>
    <p:extLst>
      <p:ext uri="{BB962C8B-B14F-4D97-AF65-F5344CB8AC3E}">
        <p14:creationId xmlns:p14="http://schemas.microsoft.com/office/powerpoint/2010/main" val="370285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33705" y="511873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一件舒適及抗菌的制服</a:t>
            </a:r>
          </a:p>
        </p:txBody>
      </p:sp>
    </p:spTree>
    <p:extLst>
      <p:ext uri="{BB962C8B-B14F-4D97-AF65-F5344CB8AC3E}">
        <p14:creationId xmlns:p14="http://schemas.microsoft.com/office/powerpoint/2010/main" val="267457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33705" y="5118735"/>
            <a:ext cx="7571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讓工作人員更安全、更有效</a:t>
            </a:r>
          </a:p>
        </p:txBody>
      </p:sp>
    </p:spTree>
    <p:extLst>
      <p:ext uri="{BB962C8B-B14F-4D97-AF65-F5344CB8AC3E}">
        <p14:creationId xmlns:p14="http://schemas.microsoft.com/office/powerpoint/2010/main" val="410420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33705" y="5118735"/>
            <a:ext cx="6955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完成工作，是我們的</a:t>
            </a:r>
            <a:r>
              <a:rPr lang="zh-TW" altLang="en-US" sz="4800" b="1" dirty="0">
                <a:solidFill>
                  <a:srgbClr val="FF0000"/>
                </a:solidFill>
              </a:rPr>
              <a:t>初衷</a:t>
            </a:r>
          </a:p>
        </p:txBody>
      </p:sp>
    </p:spTree>
    <p:extLst>
      <p:ext uri="{BB962C8B-B14F-4D97-AF65-F5344CB8AC3E}">
        <p14:creationId xmlns:p14="http://schemas.microsoft.com/office/powerpoint/2010/main" val="425358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33705" y="5118735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杏川機能布的特點</a:t>
            </a:r>
            <a:endParaRPr lang="zh-TW" alt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373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75F8191-FB76-A5DF-11D8-41F3F2D96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3" r="1" b="34239"/>
          <a:stretch/>
        </p:blipFill>
        <p:spPr>
          <a:xfrm>
            <a:off x="3068" y="10"/>
            <a:ext cx="12188932" cy="685799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3D4EFB9D-B91B-B349-E367-E58D508AC3A3}"/>
              </a:ext>
            </a:extLst>
          </p:cNvPr>
          <p:cNvSpPr txBox="1"/>
          <p:nvPr/>
        </p:nvSpPr>
        <p:spPr>
          <a:xfrm>
            <a:off x="882868" y="882869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面料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03C0AAC-7AA2-C376-C805-4E0E864AC418}"/>
              </a:ext>
            </a:extLst>
          </p:cNvPr>
          <p:cNvSpPr txBox="1"/>
          <p:nvPr/>
        </p:nvSpPr>
        <p:spPr>
          <a:xfrm>
            <a:off x="6532245" y="882868"/>
            <a:ext cx="16059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裡襯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30E1DC5-767F-EA2B-A4B2-41C6EA841F2B}"/>
              </a:ext>
            </a:extLst>
          </p:cNvPr>
          <p:cNvSpPr txBox="1"/>
          <p:nvPr/>
        </p:nvSpPr>
        <p:spPr>
          <a:xfrm>
            <a:off x="562231" y="5130137"/>
            <a:ext cx="116236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b="1" dirty="0">
                <a:solidFill>
                  <a:schemeClr val="bg1"/>
                </a:solidFill>
              </a:rPr>
              <a:t>90%</a:t>
            </a:r>
            <a:r>
              <a:rPr lang="zh-TW" altLang="en-US" sz="4800" b="1" dirty="0">
                <a:solidFill>
                  <a:schemeClr val="bg1"/>
                </a:solidFill>
              </a:rPr>
              <a:t>聚酯，</a:t>
            </a:r>
            <a:r>
              <a:rPr lang="en-US" altLang="zh-TW" sz="4800" b="1" dirty="0">
                <a:solidFill>
                  <a:schemeClr val="bg1"/>
                </a:solidFill>
              </a:rPr>
              <a:t>10%</a:t>
            </a:r>
            <a:r>
              <a:rPr lang="zh-TW" altLang="en-US" sz="4800" b="1" dirty="0">
                <a:solidFill>
                  <a:schemeClr val="bg1"/>
                </a:solidFill>
              </a:rPr>
              <a:t>棉料面料與裡襯織法不同</a:t>
            </a:r>
          </a:p>
        </p:txBody>
      </p:sp>
    </p:spTree>
    <p:extLst>
      <p:ext uri="{BB962C8B-B14F-4D97-AF65-F5344CB8AC3E}">
        <p14:creationId xmlns:p14="http://schemas.microsoft.com/office/powerpoint/2010/main" val="730433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75F8191-FB76-A5DF-11D8-41F3F2D96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3" r="1" b="34239"/>
          <a:stretch/>
        </p:blipFill>
        <p:spPr>
          <a:xfrm>
            <a:off x="3068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730E1DC5-767F-EA2B-A4B2-41C6EA841F2B}"/>
              </a:ext>
            </a:extLst>
          </p:cNvPr>
          <p:cNvSpPr txBox="1"/>
          <p:nvPr/>
        </p:nvSpPr>
        <p:spPr>
          <a:xfrm>
            <a:off x="562231" y="5130137"/>
            <a:ext cx="115195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聚酯具彈性且抗</a:t>
            </a:r>
            <a:r>
              <a:rPr lang="en-US" altLang="zh-TW" sz="4800" b="1" dirty="0">
                <a:solidFill>
                  <a:schemeClr val="bg1"/>
                </a:solidFill>
              </a:rPr>
              <a:t>UV</a:t>
            </a:r>
            <a:r>
              <a:rPr lang="zh-TW" altLang="en-US" sz="4800" b="1" dirty="0">
                <a:solidFill>
                  <a:schemeClr val="bg1"/>
                </a:solidFill>
              </a:rPr>
              <a:t>，另染織過程特別處理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F49949F8-B6DC-48D1-DC16-F9EA98693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91" y="1276442"/>
            <a:ext cx="3392431" cy="349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0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75F8191-FB76-A5DF-11D8-41F3F2D96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3" r="1" b="34239"/>
          <a:stretch/>
        </p:blipFill>
        <p:spPr>
          <a:xfrm>
            <a:off x="3068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730E1DC5-767F-EA2B-A4B2-41C6EA841F2B}"/>
              </a:ext>
            </a:extLst>
          </p:cNvPr>
          <p:cNvSpPr txBox="1"/>
          <p:nvPr/>
        </p:nvSpPr>
        <p:spPr>
          <a:xfrm>
            <a:off x="1693271" y="5190301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</a:rPr>
              <a:t>機能布具有抗菌、除臭、抗靜電</a:t>
            </a:r>
            <a:endParaRPr lang="en-US" altLang="zh-TW" sz="4800" b="1" dirty="0">
              <a:solidFill>
                <a:schemeClr val="bg1"/>
              </a:solidFill>
            </a:endParaRPr>
          </a:p>
          <a:p>
            <a:pPr algn="ctr"/>
            <a:r>
              <a:rPr lang="zh-TW" altLang="en-US" sz="4800" b="1" dirty="0">
                <a:solidFill>
                  <a:schemeClr val="bg1"/>
                </a:solidFill>
              </a:rPr>
              <a:t>抗吸濕排汗功能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32EF28C-62BA-0C79-CE97-1D87089DD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11" y="1298366"/>
            <a:ext cx="3633531" cy="339576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348B589-74AF-28B0-6C39-690EB7707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910" y="1086867"/>
            <a:ext cx="3432345" cy="354208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CC88ED06-A475-1B16-B193-47719CBE9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916" y="769848"/>
            <a:ext cx="3798137" cy="3859102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6B17430-C878-A516-5B07-2734C39735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755" y="1021484"/>
            <a:ext cx="3493015" cy="367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05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 descr="一張含有 室內, 個人, 牆 的圖片&#10;&#10;自動產生的描述">
            <a:extLst>
              <a:ext uri="{FF2B5EF4-FFF2-40B4-BE49-F238E27FC236}">
                <a16:creationId xmlns:a16="http://schemas.microsoft.com/office/drawing/2014/main" id="{12B5F861-2294-689A-F460-767CD593C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4" r="-1" b="2903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E1B8763-0654-22ED-D09B-8C0F0BAAA3AA}"/>
              </a:ext>
            </a:extLst>
          </p:cNvPr>
          <p:cNvSpPr txBox="1"/>
          <p:nvPr/>
        </p:nvSpPr>
        <p:spPr>
          <a:xfrm>
            <a:off x="433705" y="5118735"/>
            <a:ext cx="64411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bg1"/>
                </a:solidFill>
              </a:rPr>
              <a:t>杏川機能布有</a:t>
            </a:r>
            <a:r>
              <a:rPr lang="en-US" altLang="zh-TW" sz="4800" b="1" dirty="0">
                <a:solidFill>
                  <a:schemeClr val="bg1"/>
                </a:solidFill>
              </a:rPr>
              <a:t>SGS</a:t>
            </a:r>
            <a:r>
              <a:rPr lang="zh-TW" altLang="en-US" sz="4800" b="1" dirty="0">
                <a:solidFill>
                  <a:schemeClr val="bg1"/>
                </a:solidFill>
              </a:rPr>
              <a:t>認證</a:t>
            </a:r>
          </a:p>
        </p:txBody>
      </p:sp>
    </p:spTree>
    <p:extLst>
      <p:ext uri="{BB962C8B-B14F-4D97-AF65-F5344CB8AC3E}">
        <p14:creationId xmlns:p14="http://schemas.microsoft.com/office/powerpoint/2010/main" val="623251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75F8191-FB76-A5DF-11D8-41F3F2D96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3" r="1" b="34239"/>
          <a:stretch/>
        </p:blipFill>
        <p:spPr>
          <a:xfrm>
            <a:off x="20" y="0"/>
            <a:ext cx="12188932" cy="6857990"/>
          </a:xfrm>
          <a:prstGeom prst="rect">
            <a:avLst/>
          </a:prstGeom>
        </p:spPr>
      </p:pic>
      <p:pic>
        <p:nvPicPr>
          <p:cNvPr id="4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C96C59BA-9079-1E68-14EB-FCAE5C8DE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964" y="0"/>
            <a:ext cx="6858000" cy="6858000"/>
          </a:xfrm>
          <a:prstGeom prst="rect">
            <a:avLst/>
          </a:prstGeom>
        </p:spPr>
      </p:pic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B9878B83-C687-1E74-044B-12DA2A757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890" y="0"/>
            <a:ext cx="6992006" cy="699200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8492CA1-0BFB-D25F-D366-AFE38BE16B34}"/>
              </a:ext>
            </a:extLst>
          </p:cNvPr>
          <p:cNvSpPr/>
          <p:nvPr/>
        </p:nvSpPr>
        <p:spPr>
          <a:xfrm>
            <a:off x="914400" y="1280160"/>
            <a:ext cx="1656080" cy="162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86F1FA0-D84B-1EB4-35CE-16145ACD04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559" y="2957552"/>
            <a:ext cx="1838961" cy="19463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7C6D65B-ECBA-EF71-F360-0E95E7084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811" y="3731759"/>
            <a:ext cx="1670449" cy="1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77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75F8191-FB76-A5DF-11D8-41F3F2D96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3" r="1" b="34239"/>
          <a:stretch/>
        </p:blipFill>
        <p:spPr>
          <a:xfrm>
            <a:off x="20" y="0"/>
            <a:ext cx="12188932" cy="6857990"/>
          </a:xfrm>
          <a:prstGeom prst="rect">
            <a:avLst/>
          </a:prstGeom>
        </p:spPr>
      </p:pic>
      <p:pic>
        <p:nvPicPr>
          <p:cNvPr id="9" name="圖片 8" descr="一張含有 文字 的圖片&#10;&#10;自動產生的描述">
            <a:extLst>
              <a:ext uri="{FF2B5EF4-FFF2-40B4-BE49-F238E27FC236}">
                <a16:creationId xmlns:a16="http://schemas.microsoft.com/office/drawing/2014/main" id="{C7566C16-62B4-00B6-4B8B-9EF5C9B0D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640" y="-76645"/>
            <a:ext cx="7038217" cy="7038217"/>
          </a:xfrm>
          <a:prstGeom prst="rect">
            <a:avLst/>
          </a:prstGeom>
        </p:spPr>
      </p:pic>
      <p:pic>
        <p:nvPicPr>
          <p:cNvPr id="11" name="圖片 10" descr="一張含有 文字 的圖片&#10;&#10;自動產生的描述">
            <a:extLst>
              <a:ext uri="{FF2B5EF4-FFF2-40B4-BE49-F238E27FC236}">
                <a16:creationId xmlns:a16="http://schemas.microsoft.com/office/drawing/2014/main" id="{CC86B515-ED6B-0293-A2B8-7CC6FC351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1485" y="-38328"/>
            <a:ext cx="7038217" cy="703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88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47D97D42-A01D-BC41-A1DE-4E2766A4E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B7258F36-452C-D64A-A553-BEE4EAFE4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CAA1F32-459C-C35C-13D0-839CE2593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503" y="1556926"/>
            <a:ext cx="3895343" cy="3895343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27DC23D-FE2B-ECD6-D1A7-1D24E8E3CE40}"/>
              </a:ext>
            </a:extLst>
          </p:cNvPr>
          <p:cNvSpPr txBox="1"/>
          <p:nvPr/>
        </p:nvSpPr>
        <p:spPr>
          <a:xfrm>
            <a:off x="1581150" y="5324137"/>
            <a:ext cx="10033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/>
              <a:t>謝謝觀賞，祝您工作順心，回家安心</a:t>
            </a:r>
          </a:p>
        </p:txBody>
      </p:sp>
    </p:spTree>
    <p:extLst>
      <p:ext uri="{BB962C8B-B14F-4D97-AF65-F5344CB8AC3E}">
        <p14:creationId xmlns:p14="http://schemas.microsoft.com/office/powerpoint/2010/main" val="2344486604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Interweave-R1">
      <a:dk1>
        <a:srgbClr val="000000"/>
      </a:dk1>
      <a:lt1>
        <a:srgbClr val="FFFFFF"/>
      </a:lt1>
      <a:dk2>
        <a:srgbClr val="292C2D"/>
      </a:dk2>
      <a:lt2>
        <a:srgbClr val="DDDEDD"/>
      </a:lt2>
      <a:accent1>
        <a:srgbClr val="0BA5E8"/>
      </a:accent1>
      <a:accent2>
        <a:srgbClr val="5066E1"/>
      </a:accent2>
      <a:accent3>
        <a:srgbClr val="894EC0"/>
      </a:accent3>
      <a:accent4>
        <a:srgbClr val="E54196"/>
      </a:accent4>
      <a:accent5>
        <a:srgbClr val="BE4449"/>
      </a:accent5>
      <a:accent6>
        <a:srgbClr val="F55822"/>
      </a:accent6>
      <a:hlink>
        <a:srgbClr val="C22DD8"/>
      </a:hlink>
      <a:folHlink>
        <a:srgbClr val="737F82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122</Words>
  <Application>Microsoft Office PowerPoint</Application>
  <PresentationFormat>寬螢幕</PresentationFormat>
  <Paragraphs>17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0" baseType="lpstr">
      <vt:lpstr>微軟正黑體</vt:lpstr>
      <vt:lpstr>Arial</vt:lpstr>
      <vt:lpstr>Neue Haas Grotesk Text Pro</vt:lpstr>
      <vt:lpstr>InterweaveVTI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林國銘</dc:creator>
  <cp:lastModifiedBy>林國銘</cp:lastModifiedBy>
  <cp:revision>11</cp:revision>
  <dcterms:created xsi:type="dcterms:W3CDTF">2022-09-04T05:06:20Z</dcterms:created>
  <dcterms:modified xsi:type="dcterms:W3CDTF">2022-09-04T13:34:10Z</dcterms:modified>
</cp:coreProperties>
</file>