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3" r:id="rId3"/>
    <p:sldId id="292" r:id="rId4"/>
    <p:sldId id="294" r:id="rId5"/>
    <p:sldId id="257" r:id="rId6"/>
    <p:sldId id="258" r:id="rId7"/>
    <p:sldId id="259" r:id="rId8"/>
    <p:sldId id="260" r:id="rId9"/>
    <p:sldId id="261" r:id="rId10"/>
    <p:sldId id="262" r:id="rId11"/>
    <p:sldId id="264" r:id="rId12"/>
    <p:sldId id="291" r:id="rId13"/>
    <p:sldId id="265" r:id="rId14"/>
    <p:sldId id="266" r:id="rId15"/>
    <p:sldId id="267" r:id="rId16"/>
    <p:sldId id="286" r:id="rId17"/>
    <p:sldId id="289" r:id="rId18"/>
    <p:sldId id="290" r:id="rId19"/>
    <p:sldId id="268" r:id="rId20"/>
    <p:sldId id="269" r:id="rId21"/>
    <p:sldId id="270" r:id="rId22"/>
    <p:sldId id="271" r:id="rId23"/>
    <p:sldId id="272" r:id="rId24"/>
    <p:sldId id="273" r:id="rId25"/>
    <p:sldId id="274" r:id="rId26"/>
    <p:sldId id="275" r:id="rId27"/>
    <p:sldId id="277" r:id="rId28"/>
    <p:sldId id="295" r:id="rId29"/>
    <p:sldId id="287" r:id="rId30"/>
    <p:sldId id="288" r:id="rId31"/>
    <p:sldId id="279" r:id="rId32"/>
    <p:sldId id="282" r:id="rId33"/>
    <p:sldId id="283" r:id="rId34"/>
    <p:sldId id="284" r:id="rId35"/>
    <p:sldId id="285" r:id="rId36"/>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725"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明璟 吳" userId="0444d420b1a90843" providerId="LiveId" clId="{6D7ECE72-A807-431A-B99F-2642E028CFA4}"/>
    <pc:docChg chg="undo redo custSel addSld modSld sldOrd">
      <pc:chgData name="明璟 吳" userId="0444d420b1a90843" providerId="LiveId" clId="{6D7ECE72-A807-431A-B99F-2642E028CFA4}" dt="2022-09-19T07:00:57.600" v="492" actId="403"/>
      <pc:docMkLst>
        <pc:docMk/>
      </pc:docMkLst>
      <pc:sldChg chg="modSp mod">
        <pc:chgData name="明璟 吳" userId="0444d420b1a90843" providerId="LiveId" clId="{6D7ECE72-A807-431A-B99F-2642E028CFA4}" dt="2022-08-30T03:44:04.564" v="149" actId="122"/>
        <pc:sldMkLst>
          <pc:docMk/>
          <pc:sldMk cId="3549471618" sldId="257"/>
        </pc:sldMkLst>
        <pc:spChg chg="mod">
          <ac:chgData name="明璟 吳" userId="0444d420b1a90843" providerId="LiveId" clId="{6D7ECE72-A807-431A-B99F-2642E028CFA4}" dt="2022-08-30T03:44:04.564" v="149" actId="122"/>
          <ac:spMkLst>
            <pc:docMk/>
            <pc:sldMk cId="3549471618" sldId="257"/>
            <ac:spMk id="2" creationId="{25F2FAA0-92D1-D60C-8C0B-F121D14E5D9A}"/>
          </ac:spMkLst>
        </pc:spChg>
        <pc:graphicFrameChg chg="modGraphic">
          <ac:chgData name="明璟 吳" userId="0444d420b1a90843" providerId="LiveId" clId="{6D7ECE72-A807-431A-B99F-2642E028CFA4}" dt="2022-08-30T03:06:40.108" v="84" actId="20577"/>
          <ac:graphicFrameMkLst>
            <pc:docMk/>
            <pc:sldMk cId="3549471618" sldId="257"/>
            <ac:graphicFrameMk id="4" creationId="{3EEBF499-CCC3-1F72-0B6C-F97DB0F3D8F3}"/>
          </ac:graphicFrameMkLst>
        </pc:graphicFrameChg>
      </pc:sldChg>
      <pc:sldChg chg="modSp mod">
        <pc:chgData name="明璟 吳" userId="0444d420b1a90843" providerId="LiveId" clId="{6D7ECE72-A807-431A-B99F-2642E028CFA4}" dt="2022-08-30T03:44:04.262" v="148" actId="122"/>
        <pc:sldMkLst>
          <pc:docMk/>
          <pc:sldMk cId="867121104" sldId="258"/>
        </pc:sldMkLst>
        <pc:spChg chg="mod">
          <ac:chgData name="明璟 吳" userId="0444d420b1a90843" providerId="LiveId" clId="{6D7ECE72-A807-431A-B99F-2642E028CFA4}" dt="2022-08-30T03:44:04.262" v="148" actId="122"/>
          <ac:spMkLst>
            <pc:docMk/>
            <pc:sldMk cId="867121104" sldId="258"/>
            <ac:spMk id="2" creationId="{25F2FAA0-92D1-D60C-8C0B-F121D14E5D9A}"/>
          </ac:spMkLst>
        </pc:spChg>
      </pc:sldChg>
      <pc:sldChg chg="modSp mod">
        <pc:chgData name="明璟 吳" userId="0444d420b1a90843" providerId="LiveId" clId="{6D7ECE72-A807-431A-B99F-2642E028CFA4}" dt="2022-08-30T03:44:03.876" v="147" actId="122"/>
        <pc:sldMkLst>
          <pc:docMk/>
          <pc:sldMk cId="2684622005" sldId="259"/>
        </pc:sldMkLst>
        <pc:spChg chg="mod">
          <ac:chgData name="明璟 吳" userId="0444d420b1a90843" providerId="LiveId" clId="{6D7ECE72-A807-431A-B99F-2642E028CFA4}" dt="2022-08-30T03:44:03.876" v="147" actId="122"/>
          <ac:spMkLst>
            <pc:docMk/>
            <pc:sldMk cId="2684622005" sldId="259"/>
            <ac:spMk id="2" creationId="{25F2FAA0-92D1-D60C-8C0B-F121D14E5D9A}"/>
          </ac:spMkLst>
        </pc:spChg>
      </pc:sldChg>
      <pc:sldChg chg="modSp mod">
        <pc:chgData name="明璟 吳" userId="0444d420b1a90843" providerId="LiveId" clId="{6D7ECE72-A807-431A-B99F-2642E028CFA4}" dt="2022-08-30T03:44:01.333" v="146" actId="122"/>
        <pc:sldMkLst>
          <pc:docMk/>
          <pc:sldMk cId="2974907941" sldId="260"/>
        </pc:sldMkLst>
        <pc:spChg chg="mod">
          <ac:chgData name="明璟 吳" userId="0444d420b1a90843" providerId="LiveId" clId="{6D7ECE72-A807-431A-B99F-2642E028CFA4}" dt="2022-08-30T03:44:01.333" v="146" actId="122"/>
          <ac:spMkLst>
            <pc:docMk/>
            <pc:sldMk cId="2974907941" sldId="260"/>
            <ac:spMk id="2" creationId="{25F2FAA0-92D1-D60C-8C0B-F121D14E5D9A}"/>
          </ac:spMkLst>
        </pc:spChg>
      </pc:sldChg>
      <pc:sldChg chg="addSp delSp modSp mod">
        <pc:chgData name="明璟 吳" userId="0444d420b1a90843" providerId="LiveId" clId="{6D7ECE72-A807-431A-B99F-2642E028CFA4}" dt="2022-08-30T03:13:09.890" v="111" actId="1076"/>
        <pc:sldMkLst>
          <pc:docMk/>
          <pc:sldMk cId="2650745246" sldId="266"/>
        </pc:sldMkLst>
        <pc:grpChg chg="del">
          <ac:chgData name="明璟 吳" userId="0444d420b1a90843" providerId="LiveId" clId="{6D7ECE72-A807-431A-B99F-2642E028CFA4}" dt="2022-08-30T03:11:37.733" v="90" actId="478"/>
          <ac:grpSpMkLst>
            <pc:docMk/>
            <pc:sldMk cId="2650745246" sldId="266"/>
            <ac:grpSpMk id="3" creationId="{DAC0A000-73F2-E342-A380-366F57642B2B}"/>
          </ac:grpSpMkLst>
        </pc:grpChg>
        <pc:picChg chg="del topLvl">
          <ac:chgData name="明璟 吳" userId="0444d420b1a90843" providerId="LiveId" clId="{6D7ECE72-A807-431A-B99F-2642E028CFA4}" dt="2022-08-30T03:11:38.407" v="91" actId="478"/>
          <ac:picMkLst>
            <pc:docMk/>
            <pc:sldMk cId="2650745246" sldId="266"/>
            <ac:picMk id="4" creationId="{7C73F812-B435-1363-295D-46DD252F4EE5}"/>
          </ac:picMkLst>
        </pc:picChg>
        <pc:picChg chg="add del mod">
          <ac:chgData name="明璟 吳" userId="0444d420b1a90843" providerId="LiveId" clId="{6D7ECE72-A807-431A-B99F-2642E028CFA4}" dt="2022-08-30T03:11:50.845" v="94" actId="478"/>
          <ac:picMkLst>
            <pc:docMk/>
            <pc:sldMk cId="2650745246" sldId="266"/>
            <ac:picMk id="6" creationId="{302909EE-ED51-F142-6138-DB96E49FD377}"/>
          </ac:picMkLst>
        </pc:picChg>
        <pc:picChg chg="add mod">
          <ac:chgData name="明璟 吳" userId="0444d420b1a90843" providerId="LiveId" clId="{6D7ECE72-A807-431A-B99F-2642E028CFA4}" dt="2022-08-30T03:11:55.374" v="97" actId="14100"/>
          <ac:picMkLst>
            <pc:docMk/>
            <pc:sldMk cId="2650745246" sldId="266"/>
            <ac:picMk id="8" creationId="{80E3C9D6-3723-5EED-C9F0-706414A4DC66}"/>
          </ac:picMkLst>
        </pc:picChg>
        <pc:picChg chg="del topLvl">
          <ac:chgData name="明璟 吳" userId="0444d420b1a90843" providerId="LiveId" clId="{6D7ECE72-A807-431A-B99F-2642E028CFA4}" dt="2022-08-30T03:11:37.733" v="90" actId="478"/>
          <ac:picMkLst>
            <pc:docMk/>
            <pc:sldMk cId="2650745246" sldId="266"/>
            <ac:picMk id="10" creationId="{B5423C5D-DDDA-16D3-ADAF-AB0918326929}"/>
          </ac:picMkLst>
        </pc:picChg>
        <pc:picChg chg="add mod">
          <ac:chgData name="明璟 吳" userId="0444d420b1a90843" providerId="LiveId" clId="{6D7ECE72-A807-431A-B99F-2642E028CFA4}" dt="2022-08-30T03:13:09.890" v="111" actId="1076"/>
          <ac:picMkLst>
            <pc:docMk/>
            <pc:sldMk cId="2650745246" sldId="266"/>
            <ac:picMk id="11" creationId="{BB1B5B88-BA7E-8BF1-681D-463DEBA51AAD}"/>
          </ac:picMkLst>
        </pc:picChg>
        <pc:picChg chg="add mod">
          <ac:chgData name="明璟 吳" userId="0444d420b1a90843" providerId="LiveId" clId="{6D7ECE72-A807-431A-B99F-2642E028CFA4}" dt="2022-08-30T03:12:54.882" v="110" actId="1076"/>
          <ac:picMkLst>
            <pc:docMk/>
            <pc:sldMk cId="2650745246" sldId="266"/>
            <ac:picMk id="13" creationId="{331A209C-E855-F1AE-046D-634301D93237}"/>
          </ac:picMkLst>
        </pc:picChg>
      </pc:sldChg>
      <pc:sldChg chg="addSp delSp modSp mod">
        <pc:chgData name="明璟 吳" userId="0444d420b1a90843" providerId="LiveId" clId="{6D7ECE72-A807-431A-B99F-2642E028CFA4}" dt="2022-08-30T03:11:24.851" v="89" actId="1076"/>
        <pc:sldMkLst>
          <pc:docMk/>
          <pc:sldMk cId="248252072" sldId="267"/>
        </pc:sldMkLst>
        <pc:picChg chg="add mod">
          <ac:chgData name="明璟 吳" userId="0444d420b1a90843" providerId="LiveId" clId="{6D7ECE72-A807-431A-B99F-2642E028CFA4}" dt="2022-08-30T03:11:24.851" v="89" actId="1076"/>
          <ac:picMkLst>
            <pc:docMk/>
            <pc:sldMk cId="248252072" sldId="267"/>
            <ac:picMk id="4" creationId="{0915D1E9-3016-D3A7-3102-9A0D771B1B36}"/>
          </ac:picMkLst>
        </pc:picChg>
        <pc:picChg chg="del">
          <ac:chgData name="明璟 吳" userId="0444d420b1a90843" providerId="LiveId" clId="{6D7ECE72-A807-431A-B99F-2642E028CFA4}" dt="2022-08-30T03:11:00.937" v="85" actId="478"/>
          <ac:picMkLst>
            <pc:docMk/>
            <pc:sldMk cId="248252072" sldId="267"/>
            <ac:picMk id="35" creationId="{2E5D1644-7C91-6461-064A-87A84B8AB8A9}"/>
          </ac:picMkLst>
        </pc:picChg>
      </pc:sldChg>
      <pc:sldChg chg="modSp mod">
        <pc:chgData name="明璟 吳" userId="0444d420b1a90843" providerId="LiveId" clId="{6D7ECE72-A807-431A-B99F-2642E028CFA4}" dt="2022-08-30T03:44:07.443" v="152" actId="14100"/>
        <pc:sldMkLst>
          <pc:docMk/>
          <pc:sldMk cId="2035749671" sldId="271"/>
        </pc:sldMkLst>
        <pc:grpChg chg="mod">
          <ac:chgData name="明璟 吳" userId="0444d420b1a90843" providerId="LiveId" clId="{6D7ECE72-A807-431A-B99F-2642E028CFA4}" dt="2022-08-30T03:44:07.443" v="152" actId="14100"/>
          <ac:grpSpMkLst>
            <pc:docMk/>
            <pc:sldMk cId="2035749671" sldId="271"/>
            <ac:grpSpMk id="8" creationId="{DF413505-1A92-8D16-CA65-C991B29F8ED5}"/>
          </ac:grpSpMkLst>
        </pc:grpChg>
      </pc:sldChg>
      <pc:sldChg chg="modSp mod">
        <pc:chgData name="明璟 吳" userId="0444d420b1a90843" providerId="LiveId" clId="{6D7ECE72-A807-431A-B99F-2642E028CFA4}" dt="2022-09-19T06:59:38.345" v="474" actId="20577"/>
        <pc:sldMkLst>
          <pc:docMk/>
          <pc:sldMk cId="931201462" sldId="275"/>
        </pc:sldMkLst>
        <pc:spChg chg="mod">
          <ac:chgData name="明璟 吳" userId="0444d420b1a90843" providerId="LiveId" clId="{6D7ECE72-A807-431A-B99F-2642E028CFA4}" dt="2022-09-19T06:59:38.345" v="474" actId="20577"/>
          <ac:spMkLst>
            <pc:docMk/>
            <pc:sldMk cId="931201462" sldId="275"/>
            <ac:spMk id="4" creationId="{7CC13F7F-3BDF-538D-F53B-E57E9F1AD6D7}"/>
          </ac:spMkLst>
        </pc:spChg>
      </pc:sldChg>
      <pc:sldChg chg="modSp mod">
        <pc:chgData name="明璟 吳" userId="0444d420b1a90843" providerId="LiveId" clId="{6D7ECE72-A807-431A-B99F-2642E028CFA4}" dt="2022-09-19T06:08:27.663" v="227" actId="20577"/>
        <pc:sldMkLst>
          <pc:docMk/>
          <pc:sldMk cId="2568672058" sldId="276"/>
        </pc:sldMkLst>
        <pc:spChg chg="mod">
          <ac:chgData name="明璟 吳" userId="0444d420b1a90843" providerId="LiveId" clId="{6D7ECE72-A807-431A-B99F-2642E028CFA4}" dt="2022-09-19T06:08:27.663" v="227" actId="20577"/>
          <ac:spMkLst>
            <pc:docMk/>
            <pc:sldMk cId="2568672058" sldId="276"/>
            <ac:spMk id="2" creationId="{25F2FAA0-92D1-D60C-8C0B-F121D14E5D9A}"/>
          </ac:spMkLst>
        </pc:spChg>
      </pc:sldChg>
      <pc:sldChg chg="modSp mod">
        <pc:chgData name="明璟 吳" userId="0444d420b1a90843" providerId="LiveId" clId="{6D7ECE72-A807-431A-B99F-2642E028CFA4}" dt="2022-09-19T06:08:42.514" v="234" actId="20577"/>
        <pc:sldMkLst>
          <pc:docMk/>
          <pc:sldMk cId="2806210501" sldId="277"/>
        </pc:sldMkLst>
        <pc:spChg chg="mod">
          <ac:chgData name="明璟 吳" userId="0444d420b1a90843" providerId="LiveId" clId="{6D7ECE72-A807-431A-B99F-2642E028CFA4}" dt="2022-09-19T06:08:42.514" v="234" actId="20577"/>
          <ac:spMkLst>
            <pc:docMk/>
            <pc:sldMk cId="2806210501" sldId="277"/>
            <ac:spMk id="2" creationId="{25F2FAA0-92D1-D60C-8C0B-F121D14E5D9A}"/>
          </ac:spMkLst>
        </pc:spChg>
      </pc:sldChg>
      <pc:sldChg chg="addSp delSp modSp add mod ord">
        <pc:chgData name="明璟 吳" userId="0444d420b1a90843" providerId="LiveId" clId="{6D7ECE72-A807-431A-B99F-2642E028CFA4}" dt="2022-08-30T03:14:32.503" v="138" actId="1076"/>
        <pc:sldMkLst>
          <pc:docMk/>
          <pc:sldMk cId="1867729406" sldId="286"/>
        </pc:sldMkLst>
        <pc:spChg chg="mod">
          <ac:chgData name="明璟 吳" userId="0444d420b1a90843" providerId="LiveId" clId="{6D7ECE72-A807-431A-B99F-2642E028CFA4}" dt="2022-08-30T03:13:42.382" v="127" actId="20577"/>
          <ac:spMkLst>
            <pc:docMk/>
            <pc:sldMk cId="1867729406" sldId="286"/>
            <ac:spMk id="2" creationId="{25F2FAA0-92D1-D60C-8C0B-F121D14E5D9A}"/>
          </ac:spMkLst>
        </pc:spChg>
        <pc:picChg chg="del">
          <ac:chgData name="明璟 吳" userId="0444d420b1a90843" providerId="LiveId" clId="{6D7ECE72-A807-431A-B99F-2642E028CFA4}" dt="2022-08-30T03:13:59.242" v="129" actId="478"/>
          <ac:picMkLst>
            <pc:docMk/>
            <pc:sldMk cId="1867729406" sldId="286"/>
            <ac:picMk id="4" creationId="{C3B6532C-4DCF-CA0F-53DE-FAE83223FF0C}"/>
          </ac:picMkLst>
        </pc:picChg>
        <pc:picChg chg="add mod">
          <ac:chgData name="明璟 吳" userId="0444d420b1a90843" providerId="LiveId" clId="{6D7ECE72-A807-431A-B99F-2642E028CFA4}" dt="2022-08-30T03:14:29.887" v="137" actId="1076"/>
          <ac:picMkLst>
            <pc:docMk/>
            <pc:sldMk cId="1867729406" sldId="286"/>
            <ac:picMk id="5" creationId="{B07F3DFE-63E0-F054-864C-14FEF2AC89AE}"/>
          </ac:picMkLst>
        </pc:picChg>
        <pc:picChg chg="del">
          <ac:chgData name="明璟 吳" userId="0444d420b1a90843" providerId="LiveId" clId="{6D7ECE72-A807-431A-B99F-2642E028CFA4}" dt="2022-08-30T03:13:59.242" v="129" actId="478"/>
          <ac:picMkLst>
            <pc:docMk/>
            <pc:sldMk cId="1867729406" sldId="286"/>
            <ac:picMk id="6" creationId="{78894979-81DB-A3A6-2434-8A1F30DD658F}"/>
          </ac:picMkLst>
        </pc:picChg>
        <pc:picChg chg="add mod">
          <ac:chgData name="明璟 吳" userId="0444d420b1a90843" providerId="LiveId" clId="{6D7ECE72-A807-431A-B99F-2642E028CFA4}" dt="2022-08-30T03:14:32.503" v="138" actId="1076"/>
          <ac:picMkLst>
            <pc:docMk/>
            <pc:sldMk cId="1867729406" sldId="286"/>
            <ac:picMk id="8" creationId="{06364526-EBE5-F22A-3593-ABC70E446B86}"/>
          </ac:picMkLst>
        </pc:picChg>
        <pc:picChg chg="del">
          <ac:chgData name="明璟 吳" userId="0444d420b1a90843" providerId="LiveId" clId="{6D7ECE72-A807-431A-B99F-2642E028CFA4}" dt="2022-08-30T03:13:56.224" v="128" actId="478"/>
          <ac:picMkLst>
            <pc:docMk/>
            <pc:sldMk cId="1867729406" sldId="286"/>
            <ac:picMk id="11" creationId="{9CCA59FF-9AB6-3B95-EE11-63471E6C1FC2}"/>
          </ac:picMkLst>
        </pc:picChg>
        <pc:picChg chg="del">
          <ac:chgData name="明璟 吳" userId="0444d420b1a90843" providerId="LiveId" clId="{6D7ECE72-A807-431A-B99F-2642E028CFA4}" dt="2022-08-30T03:13:56.224" v="128" actId="478"/>
          <ac:picMkLst>
            <pc:docMk/>
            <pc:sldMk cId="1867729406" sldId="286"/>
            <ac:picMk id="13" creationId="{125B79B7-506B-EAB4-CA88-F190C220A66F}"/>
          </ac:picMkLst>
        </pc:picChg>
        <pc:picChg chg="del">
          <ac:chgData name="明璟 吳" userId="0444d420b1a90843" providerId="LiveId" clId="{6D7ECE72-A807-431A-B99F-2642E028CFA4}" dt="2022-08-30T03:13:56.224" v="128" actId="478"/>
          <ac:picMkLst>
            <pc:docMk/>
            <pc:sldMk cId="1867729406" sldId="286"/>
            <ac:picMk id="15" creationId="{44DDC074-9500-82BD-E600-AAA57B43B26C}"/>
          </ac:picMkLst>
        </pc:picChg>
        <pc:picChg chg="del">
          <ac:chgData name="明璟 吳" userId="0444d420b1a90843" providerId="LiveId" clId="{6D7ECE72-A807-431A-B99F-2642E028CFA4}" dt="2022-08-30T03:13:59.242" v="129" actId="478"/>
          <ac:picMkLst>
            <pc:docMk/>
            <pc:sldMk cId="1867729406" sldId="286"/>
            <ac:picMk id="17" creationId="{4D59AC9B-4365-4E4B-C189-6C2EDC37D670}"/>
          </ac:picMkLst>
        </pc:picChg>
        <pc:picChg chg="del">
          <ac:chgData name="明璟 吳" userId="0444d420b1a90843" providerId="LiveId" clId="{6D7ECE72-A807-431A-B99F-2642E028CFA4}" dt="2022-08-30T03:13:56.224" v="128" actId="478"/>
          <ac:picMkLst>
            <pc:docMk/>
            <pc:sldMk cId="1867729406" sldId="286"/>
            <ac:picMk id="18" creationId="{BE31B61E-E32A-946D-922F-F0FD4C39A47E}"/>
          </ac:picMkLst>
        </pc:picChg>
        <pc:picChg chg="del">
          <ac:chgData name="明璟 吳" userId="0444d420b1a90843" providerId="LiveId" clId="{6D7ECE72-A807-431A-B99F-2642E028CFA4}" dt="2022-08-30T03:13:56.224" v="128" actId="478"/>
          <ac:picMkLst>
            <pc:docMk/>
            <pc:sldMk cId="1867729406" sldId="286"/>
            <ac:picMk id="23" creationId="{144BEF02-2980-B54D-4D7E-6D9C9BEABBBE}"/>
          </ac:picMkLst>
        </pc:picChg>
        <pc:picChg chg="del">
          <ac:chgData name="明璟 吳" userId="0444d420b1a90843" providerId="LiveId" clId="{6D7ECE72-A807-431A-B99F-2642E028CFA4}" dt="2022-08-30T03:13:56.224" v="128" actId="478"/>
          <ac:picMkLst>
            <pc:docMk/>
            <pc:sldMk cId="1867729406" sldId="286"/>
            <ac:picMk id="25" creationId="{ADEA8290-B0E5-DBFC-6DD2-E97CC78CA184}"/>
          </ac:picMkLst>
        </pc:picChg>
        <pc:picChg chg="del">
          <ac:chgData name="明璟 吳" userId="0444d420b1a90843" providerId="LiveId" clId="{6D7ECE72-A807-431A-B99F-2642E028CFA4}" dt="2022-08-30T03:13:56.224" v="128" actId="478"/>
          <ac:picMkLst>
            <pc:docMk/>
            <pc:sldMk cId="1867729406" sldId="286"/>
            <ac:picMk id="35" creationId="{0968A6D1-F808-3CB6-065C-B96AF95CD041}"/>
          </ac:picMkLst>
        </pc:picChg>
      </pc:sldChg>
      <pc:sldChg chg="addSp delSp modSp add mod ord">
        <pc:chgData name="明璟 吳" userId="0444d420b1a90843" providerId="LiveId" clId="{6D7ECE72-A807-431A-B99F-2642E028CFA4}" dt="2022-09-19T07:00:57.600" v="492" actId="403"/>
        <pc:sldMkLst>
          <pc:docMk/>
          <pc:sldMk cId="724397163" sldId="287"/>
        </pc:sldMkLst>
        <pc:spChg chg="mod">
          <ac:chgData name="明璟 吳" userId="0444d420b1a90843" providerId="LiveId" clId="{6D7ECE72-A807-431A-B99F-2642E028CFA4}" dt="2022-09-19T06:21:48.235" v="364" actId="20577"/>
          <ac:spMkLst>
            <pc:docMk/>
            <pc:sldMk cId="724397163" sldId="287"/>
            <ac:spMk id="2" creationId="{25F2FAA0-92D1-D60C-8C0B-F121D14E5D9A}"/>
          </ac:spMkLst>
        </pc:spChg>
        <pc:spChg chg="mod">
          <ac:chgData name="明璟 吳" userId="0444d420b1a90843" providerId="LiveId" clId="{6D7ECE72-A807-431A-B99F-2642E028CFA4}" dt="2022-09-19T06:11:39.383" v="252"/>
          <ac:spMkLst>
            <pc:docMk/>
            <pc:sldMk cId="724397163" sldId="287"/>
            <ac:spMk id="7" creationId="{1E9A0852-CD1F-6A0E-E270-AA6324598C00}"/>
          </ac:spMkLst>
        </pc:spChg>
        <pc:spChg chg="add del">
          <ac:chgData name="明璟 吳" userId="0444d420b1a90843" providerId="LiveId" clId="{6D7ECE72-A807-431A-B99F-2642E028CFA4}" dt="2022-09-19T06:11:41.540" v="253"/>
          <ac:spMkLst>
            <pc:docMk/>
            <pc:sldMk cId="724397163" sldId="287"/>
            <ac:spMk id="10" creationId="{1C030852-A4BA-7B6B-B88C-4BB6AB6FFE63}"/>
          </ac:spMkLst>
        </pc:spChg>
        <pc:spChg chg="add del">
          <ac:chgData name="明璟 吳" userId="0444d420b1a90843" providerId="LiveId" clId="{6D7ECE72-A807-431A-B99F-2642E028CFA4}" dt="2022-09-19T06:11:41.540" v="253"/>
          <ac:spMkLst>
            <pc:docMk/>
            <pc:sldMk cId="724397163" sldId="287"/>
            <ac:spMk id="11" creationId="{22D16636-BE28-CAF7-F6C8-BA0D3A4443BD}"/>
          </ac:spMkLst>
        </pc:spChg>
        <pc:spChg chg="add del">
          <ac:chgData name="明璟 吳" userId="0444d420b1a90843" providerId="LiveId" clId="{6D7ECE72-A807-431A-B99F-2642E028CFA4}" dt="2022-09-19T06:11:41.540" v="253"/>
          <ac:spMkLst>
            <pc:docMk/>
            <pc:sldMk cId="724397163" sldId="287"/>
            <ac:spMk id="12" creationId="{BEDFCB1F-9CFC-259E-2108-323BCE7D6BEA}"/>
          </ac:spMkLst>
        </pc:spChg>
        <pc:spChg chg="add del">
          <ac:chgData name="明璟 吳" userId="0444d420b1a90843" providerId="LiveId" clId="{6D7ECE72-A807-431A-B99F-2642E028CFA4}" dt="2022-09-19T06:11:41.540" v="253"/>
          <ac:spMkLst>
            <pc:docMk/>
            <pc:sldMk cId="724397163" sldId="287"/>
            <ac:spMk id="13" creationId="{C6CD116E-7854-9EFB-139B-8BAD51821DAD}"/>
          </ac:spMkLst>
        </pc:spChg>
        <pc:spChg chg="add mod">
          <ac:chgData name="明璟 吳" userId="0444d420b1a90843" providerId="LiveId" clId="{6D7ECE72-A807-431A-B99F-2642E028CFA4}" dt="2022-09-19T07:00:57.600" v="492" actId="403"/>
          <ac:spMkLst>
            <pc:docMk/>
            <pc:sldMk cId="724397163" sldId="287"/>
            <ac:spMk id="15" creationId="{8CC2D30B-03E5-5028-EB50-25785CC471C5}"/>
          </ac:spMkLst>
        </pc:spChg>
        <pc:spChg chg="mod">
          <ac:chgData name="明璟 吳" userId="0444d420b1a90843" providerId="LiveId" clId="{6D7ECE72-A807-431A-B99F-2642E028CFA4}" dt="2022-09-19T07:00:51.462" v="486" actId="1076"/>
          <ac:spMkLst>
            <pc:docMk/>
            <pc:sldMk cId="724397163" sldId="287"/>
            <ac:spMk id="17" creationId="{369B08C1-64D2-99A1-951E-0D6F4B99B61E}"/>
          </ac:spMkLst>
        </pc:spChg>
        <pc:spChg chg="add mod">
          <ac:chgData name="明璟 吳" userId="0444d420b1a90843" providerId="LiveId" clId="{6D7ECE72-A807-431A-B99F-2642E028CFA4}" dt="2022-09-19T07:00:51.462" v="486" actId="1076"/>
          <ac:spMkLst>
            <pc:docMk/>
            <pc:sldMk cId="724397163" sldId="287"/>
            <ac:spMk id="19" creationId="{92B045C3-2500-819C-E2DC-3518BFCCADBD}"/>
          </ac:spMkLst>
        </pc:spChg>
        <pc:spChg chg="add mod">
          <ac:chgData name="明璟 吳" userId="0444d420b1a90843" providerId="LiveId" clId="{6D7ECE72-A807-431A-B99F-2642E028CFA4}" dt="2022-09-19T07:00:51.462" v="486" actId="1076"/>
          <ac:spMkLst>
            <pc:docMk/>
            <pc:sldMk cId="724397163" sldId="287"/>
            <ac:spMk id="21" creationId="{9B8A3833-C843-6E4E-A6A1-0381CBB6BEB4}"/>
          </ac:spMkLst>
        </pc:spChg>
        <pc:spChg chg="add del mod">
          <ac:chgData name="明璟 吳" userId="0444d420b1a90843" providerId="LiveId" clId="{6D7ECE72-A807-431A-B99F-2642E028CFA4}" dt="2022-09-19T06:17:56.287" v="346" actId="478"/>
          <ac:spMkLst>
            <pc:docMk/>
            <pc:sldMk cId="724397163" sldId="287"/>
            <ac:spMk id="23" creationId="{622C28E4-1600-526D-180E-E9FC21C60926}"/>
          </ac:spMkLst>
        </pc:spChg>
        <pc:spChg chg="add del mod">
          <ac:chgData name="明璟 吳" userId="0444d420b1a90843" providerId="LiveId" clId="{6D7ECE72-A807-431A-B99F-2642E028CFA4}" dt="2022-09-19T06:18:02.944" v="348" actId="478"/>
          <ac:spMkLst>
            <pc:docMk/>
            <pc:sldMk cId="724397163" sldId="287"/>
            <ac:spMk id="24" creationId="{1A186C82-82B7-7B6D-83FA-A535C3278B20}"/>
          </ac:spMkLst>
        </pc:spChg>
        <pc:spChg chg="add del mod">
          <ac:chgData name="明璟 吳" userId="0444d420b1a90843" providerId="LiveId" clId="{6D7ECE72-A807-431A-B99F-2642E028CFA4}" dt="2022-09-19T06:18:09.567" v="350" actId="478"/>
          <ac:spMkLst>
            <pc:docMk/>
            <pc:sldMk cId="724397163" sldId="287"/>
            <ac:spMk id="25" creationId="{9A83A558-52FF-276D-C548-456358F3E4AA}"/>
          </ac:spMkLst>
        </pc:spChg>
        <pc:spChg chg="add del">
          <ac:chgData name="明璟 吳" userId="0444d420b1a90843" providerId="LiveId" clId="{6D7ECE72-A807-431A-B99F-2642E028CFA4}" dt="2022-09-19T06:15:50.415" v="322" actId="22"/>
          <ac:spMkLst>
            <pc:docMk/>
            <pc:sldMk cId="724397163" sldId="287"/>
            <ac:spMk id="30" creationId="{769D31D0-3684-30B1-1AD1-FCA77B5412E7}"/>
          </ac:spMkLst>
        </pc:spChg>
        <pc:spChg chg="add mod">
          <ac:chgData name="明璟 吳" userId="0444d420b1a90843" providerId="LiveId" clId="{6D7ECE72-A807-431A-B99F-2642E028CFA4}" dt="2022-09-19T06:16:36.486" v="333" actId="6549"/>
          <ac:spMkLst>
            <pc:docMk/>
            <pc:sldMk cId="724397163" sldId="287"/>
            <ac:spMk id="32" creationId="{413D8EF0-47D9-58F2-B5D1-45EF710BBF1E}"/>
          </ac:spMkLst>
        </pc:spChg>
        <pc:spChg chg="add del mod">
          <ac:chgData name="明璟 吳" userId="0444d420b1a90843" providerId="LiveId" clId="{6D7ECE72-A807-431A-B99F-2642E028CFA4}" dt="2022-09-19T06:17:36.696" v="345" actId="478"/>
          <ac:spMkLst>
            <pc:docMk/>
            <pc:sldMk cId="724397163" sldId="287"/>
            <ac:spMk id="34" creationId="{1D521A6E-C2AD-1588-C1E3-BFE0C4A198BF}"/>
          </ac:spMkLst>
        </pc:spChg>
        <pc:spChg chg="add del mod">
          <ac:chgData name="明璟 吳" userId="0444d420b1a90843" providerId="LiveId" clId="{6D7ECE72-A807-431A-B99F-2642E028CFA4}" dt="2022-09-19T06:17:36.696" v="345" actId="478"/>
          <ac:spMkLst>
            <pc:docMk/>
            <pc:sldMk cId="724397163" sldId="287"/>
            <ac:spMk id="35" creationId="{DA1D0783-9279-6751-E232-EEE64D05FA5F}"/>
          </ac:spMkLst>
        </pc:spChg>
        <pc:spChg chg="add del">
          <ac:chgData name="明璟 吳" userId="0444d420b1a90843" providerId="LiveId" clId="{6D7ECE72-A807-431A-B99F-2642E028CFA4}" dt="2022-09-19T06:18:30.574" v="354" actId="478"/>
          <ac:spMkLst>
            <pc:docMk/>
            <pc:sldMk cId="724397163" sldId="287"/>
            <ac:spMk id="38" creationId="{D46E9A22-4FE9-0BE0-C292-D016E276B0F4}"/>
          </ac:spMkLst>
        </pc:spChg>
        <pc:spChg chg="add mod">
          <ac:chgData name="明璟 吳" userId="0444d420b1a90843" providerId="LiveId" clId="{6D7ECE72-A807-431A-B99F-2642E028CFA4}" dt="2022-09-19T06:25:19.185" v="426" actId="14100"/>
          <ac:spMkLst>
            <pc:docMk/>
            <pc:sldMk cId="724397163" sldId="287"/>
            <ac:spMk id="40" creationId="{3FB95868-0407-2742-6F63-241BE13CB3A7}"/>
          </ac:spMkLst>
        </pc:spChg>
        <pc:spChg chg="add mod">
          <ac:chgData name="明璟 吳" userId="0444d420b1a90843" providerId="LiveId" clId="{6D7ECE72-A807-431A-B99F-2642E028CFA4}" dt="2022-09-19T07:00:52.080" v="487" actId="1076"/>
          <ac:spMkLst>
            <pc:docMk/>
            <pc:sldMk cId="724397163" sldId="287"/>
            <ac:spMk id="41" creationId="{3D43C311-6585-23A1-9636-23483315B5C4}"/>
          </ac:spMkLst>
        </pc:spChg>
        <pc:spChg chg="add mod">
          <ac:chgData name="明璟 吳" userId="0444d420b1a90843" providerId="LiveId" clId="{6D7ECE72-A807-431A-B99F-2642E028CFA4}" dt="2022-09-19T06:26:12.095" v="455" actId="1076"/>
          <ac:spMkLst>
            <pc:docMk/>
            <pc:sldMk cId="724397163" sldId="287"/>
            <ac:spMk id="42" creationId="{8E072E41-676F-6933-D045-DDD730F92B21}"/>
          </ac:spMkLst>
        </pc:spChg>
        <pc:spChg chg="add mod">
          <ac:chgData name="明璟 吳" userId="0444d420b1a90843" providerId="LiveId" clId="{6D7ECE72-A807-431A-B99F-2642E028CFA4}" dt="2022-09-19T06:26:17.865" v="459" actId="20577"/>
          <ac:spMkLst>
            <pc:docMk/>
            <pc:sldMk cId="724397163" sldId="287"/>
            <ac:spMk id="43" creationId="{E98F96D4-B48F-4F66-CCF3-E60C5D2D9B89}"/>
          </ac:spMkLst>
        </pc:spChg>
        <pc:grpChg chg="mod">
          <ac:chgData name="明璟 吳" userId="0444d420b1a90843" providerId="LiveId" clId="{6D7ECE72-A807-431A-B99F-2642E028CFA4}" dt="2022-09-19T06:12:22.259" v="259"/>
          <ac:grpSpMkLst>
            <pc:docMk/>
            <pc:sldMk cId="724397163" sldId="287"/>
            <ac:grpSpMk id="1" creationId="{00000000-0000-0000-0000-000000000000}"/>
          </ac:grpSpMkLst>
        </pc:grpChg>
        <pc:grpChg chg="add del mod">
          <ac:chgData name="明璟 吳" userId="0444d420b1a90843" providerId="LiveId" clId="{6D7ECE72-A807-431A-B99F-2642E028CFA4}" dt="2022-09-19T06:11:41.540" v="253"/>
          <ac:grpSpMkLst>
            <pc:docMk/>
            <pc:sldMk cId="724397163" sldId="287"/>
            <ac:grpSpMk id="6" creationId="{BB7C7DC4-3FFF-BF44-5E5B-27E697FD7EBD}"/>
          </ac:grpSpMkLst>
        </pc:grpChg>
        <pc:grpChg chg="del">
          <ac:chgData name="明璟 吳" userId="0444d420b1a90843" providerId="LiveId" clId="{6D7ECE72-A807-431A-B99F-2642E028CFA4}" dt="2022-09-19T06:08:57.377" v="237" actId="478"/>
          <ac:grpSpMkLst>
            <pc:docMk/>
            <pc:sldMk cId="724397163" sldId="287"/>
            <ac:grpSpMk id="9" creationId="{C35D0945-43FF-DB27-5E2D-9FC70222624C}"/>
          </ac:grpSpMkLst>
        </pc:grpChg>
        <pc:grpChg chg="add mod">
          <ac:chgData name="明璟 吳" userId="0444d420b1a90843" providerId="LiveId" clId="{6D7ECE72-A807-431A-B99F-2642E028CFA4}" dt="2022-09-19T07:00:51.462" v="486" actId="1076"/>
          <ac:grpSpMkLst>
            <pc:docMk/>
            <pc:sldMk cId="724397163" sldId="287"/>
            <ac:grpSpMk id="16" creationId="{93AF4104-8979-0318-21F9-1FFA8B9CDB09}"/>
          </ac:grpSpMkLst>
        </pc:grpChg>
        <pc:grpChg chg="add mod">
          <ac:chgData name="明璟 吳" userId="0444d420b1a90843" providerId="LiveId" clId="{6D7ECE72-A807-431A-B99F-2642E028CFA4}" dt="2022-09-19T07:00:51.462" v="486" actId="1076"/>
          <ac:grpSpMkLst>
            <pc:docMk/>
            <pc:sldMk cId="724397163" sldId="287"/>
            <ac:grpSpMk id="22" creationId="{5B416700-DDA4-4A64-0A7C-6B0F7C49E69E}"/>
          </ac:grpSpMkLst>
        </pc:grpChg>
        <pc:grpChg chg="add mod">
          <ac:chgData name="明璟 吳" userId="0444d420b1a90843" providerId="LiveId" clId="{6D7ECE72-A807-431A-B99F-2642E028CFA4}" dt="2022-09-19T07:00:54.627" v="489" actId="1076"/>
          <ac:grpSpMkLst>
            <pc:docMk/>
            <pc:sldMk cId="724397163" sldId="287"/>
            <ac:grpSpMk id="28" creationId="{A9CA3D47-05A4-A7C4-272D-E779E4A1199A}"/>
          </ac:grpSpMkLst>
        </pc:grpChg>
        <pc:picChg chg="add del mod">
          <ac:chgData name="明璟 吳" userId="0444d420b1a90843" providerId="LiveId" clId="{6D7ECE72-A807-431A-B99F-2642E028CFA4}" dt="2022-09-19T06:11:15.018" v="251" actId="478"/>
          <ac:picMkLst>
            <pc:docMk/>
            <pc:sldMk cId="724397163" sldId="287"/>
            <ac:picMk id="5" creationId="{9785511F-49FB-DB2C-2ADE-D33666DEFD10}"/>
          </ac:picMkLst>
        </pc:picChg>
        <pc:picChg chg="add mod">
          <ac:chgData name="明璟 吳" userId="0444d420b1a90843" providerId="LiveId" clId="{6D7ECE72-A807-431A-B99F-2642E028CFA4}" dt="2022-09-19T07:00:54.627" v="489" actId="1076"/>
          <ac:picMkLst>
            <pc:docMk/>
            <pc:sldMk cId="724397163" sldId="287"/>
            <ac:picMk id="26" creationId="{544C4BA1-FAAB-5067-DB1E-A486FE6987DA}"/>
          </ac:picMkLst>
        </pc:picChg>
        <pc:picChg chg="add mod">
          <ac:chgData name="明璟 吳" userId="0444d420b1a90843" providerId="LiveId" clId="{6D7ECE72-A807-431A-B99F-2642E028CFA4}" dt="2022-09-19T07:00:54.627" v="489" actId="1076"/>
          <ac:picMkLst>
            <pc:docMk/>
            <pc:sldMk cId="724397163" sldId="287"/>
            <ac:picMk id="27" creationId="{91613D90-DEC0-F035-F938-75502442F29E}"/>
          </ac:picMkLst>
        </pc:picChg>
        <pc:picChg chg="add del mod">
          <ac:chgData name="明璟 吳" userId="0444d420b1a90843" providerId="LiveId" clId="{6D7ECE72-A807-431A-B99F-2642E028CFA4}" dt="2022-09-19T06:17:12.397" v="339"/>
          <ac:picMkLst>
            <pc:docMk/>
            <pc:sldMk cId="724397163" sldId="287"/>
            <ac:picMk id="33" creationId="{37DE1A17-3D15-7E2F-192C-86CBB128EA41}"/>
          </ac:picMkLst>
        </pc:picChg>
        <pc:picChg chg="add mod">
          <ac:chgData name="明璟 吳" userId="0444d420b1a90843" providerId="LiveId" clId="{6D7ECE72-A807-431A-B99F-2642E028CFA4}" dt="2022-09-19T06:21:14.205" v="359" actId="14100"/>
          <ac:picMkLst>
            <pc:docMk/>
            <pc:sldMk cId="724397163" sldId="287"/>
            <ac:picMk id="36" creationId="{22C6311A-E485-C56A-969A-5291625080CE}"/>
          </ac:picMkLst>
        </pc:picChg>
        <pc:picChg chg="add mod">
          <ac:chgData name="明璟 吳" userId="0444d420b1a90843" providerId="LiveId" clId="{6D7ECE72-A807-431A-B99F-2642E028CFA4}" dt="2022-09-19T06:21:15.909" v="360" actId="1076"/>
          <ac:picMkLst>
            <pc:docMk/>
            <pc:sldMk cId="724397163" sldId="287"/>
            <ac:picMk id="39" creationId="{EB92DE75-4781-0102-0603-057C1EC1DE69}"/>
          </ac:picMkLst>
        </pc:picChg>
        <pc:picChg chg="add del mod">
          <ac:chgData name="明璟 吳" userId="0444d420b1a90843" providerId="LiveId" clId="{6D7ECE72-A807-431A-B99F-2642E028CFA4}" dt="2022-09-19T06:11:41.540" v="253"/>
          <ac:picMkLst>
            <pc:docMk/>
            <pc:sldMk cId="724397163" sldId="287"/>
            <ac:picMk id="2049" creationId="{4E61AD1C-613E-365C-30D5-FB00D1B5577F}"/>
          </ac:picMkLst>
        </pc:picChg>
        <pc:picChg chg="add del">
          <ac:chgData name="明璟 吳" userId="0444d420b1a90843" providerId="LiveId" clId="{6D7ECE72-A807-431A-B99F-2642E028CFA4}" dt="2022-09-19T06:11:41.540" v="253"/>
          <ac:picMkLst>
            <pc:docMk/>
            <pc:sldMk cId="724397163" sldId="287"/>
            <ac:picMk id="2050" creationId="{F01FF01F-8221-CD06-59B8-7ED23BFB5E0A}"/>
          </ac:picMkLst>
        </pc:picChg>
        <pc:picChg chg="add del">
          <ac:chgData name="明璟 吳" userId="0444d420b1a90843" providerId="LiveId" clId="{6D7ECE72-A807-431A-B99F-2642E028CFA4}" dt="2022-09-19T06:11:41.540" v="253"/>
          <ac:picMkLst>
            <pc:docMk/>
            <pc:sldMk cId="724397163" sldId="287"/>
            <ac:picMk id="2051" creationId="{A297327E-933F-A467-5DF0-E80796CA3D44}"/>
          </ac:picMkLst>
        </pc:picChg>
        <pc:picChg chg="mod">
          <ac:chgData name="明璟 吳" userId="0444d420b1a90843" providerId="LiveId" clId="{6D7ECE72-A807-431A-B99F-2642E028CFA4}" dt="2022-09-19T06:11:39.383" v="252"/>
          <ac:picMkLst>
            <pc:docMk/>
            <pc:sldMk cId="724397163" sldId="287"/>
            <ac:picMk id="2054" creationId="{51639869-5A4C-5BE9-9789-251E6DE5853A}"/>
          </ac:picMkLst>
        </pc:picChg>
        <pc:picChg chg="mod">
          <ac:chgData name="明璟 吳" userId="0444d420b1a90843" providerId="LiveId" clId="{6D7ECE72-A807-431A-B99F-2642E028CFA4}" dt="2022-09-19T07:00:51.462" v="486" actId="1076"/>
          <ac:picMkLst>
            <pc:docMk/>
            <pc:sldMk cId="724397163" sldId="287"/>
            <ac:picMk id="2061" creationId="{2BE9C0B2-B552-51DD-050F-954DC6EC25DA}"/>
          </ac:picMkLst>
        </pc:picChg>
        <pc:picChg chg="add mod">
          <ac:chgData name="明璟 吳" userId="0444d420b1a90843" providerId="LiveId" clId="{6D7ECE72-A807-431A-B99F-2642E028CFA4}" dt="2022-09-19T07:00:54.627" v="489" actId="1076"/>
          <ac:picMkLst>
            <pc:docMk/>
            <pc:sldMk cId="724397163" sldId="287"/>
            <ac:picMk id="2063" creationId="{67C88BE8-02A8-7342-AFD4-B3B05B584DA5}"/>
          </ac:picMkLst>
        </pc:picChg>
        <pc:picChg chg="add del mod">
          <ac:chgData name="明璟 吳" userId="0444d420b1a90843" providerId="LiveId" clId="{6D7ECE72-A807-431A-B99F-2642E028CFA4}" dt="2022-09-19T06:15:15.215" v="317" actId="478"/>
          <ac:picMkLst>
            <pc:docMk/>
            <pc:sldMk cId="724397163" sldId="287"/>
            <ac:picMk id="2064" creationId="{AE2243D5-407B-41C5-EAAD-BA75CADBE3B3}"/>
          </ac:picMkLst>
        </pc:picChg>
        <pc:picChg chg="add del mod">
          <ac:chgData name="明璟 吳" userId="0444d420b1a90843" providerId="LiveId" clId="{6D7ECE72-A807-431A-B99F-2642E028CFA4}" dt="2022-09-19T06:15:15.895" v="318" actId="478"/>
          <ac:picMkLst>
            <pc:docMk/>
            <pc:sldMk cId="724397163" sldId="287"/>
            <ac:picMk id="2065" creationId="{36181093-69FC-95FE-8D75-FD296EC1136A}"/>
          </ac:picMkLst>
        </pc:picChg>
        <pc:picChg chg="add del mod">
          <ac:chgData name="明璟 吳" userId="0444d420b1a90843" providerId="LiveId" clId="{6D7ECE72-A807-431A-B99F-2642E028CFA4}" dt="2022-09-19T06:17:36.696" v="345" actId="478"/>
          <ac:picMkLst>
            <pc:docMk/>
            <pc:sldMk cId="724397163" sldId="287"/>
            <ac:picMk id="2069" creationId="{E188F74E-F99F-BE2F-48AD-E3DD4C30494E}"/>
          </ac:picMkLst>
        </pc:picChg>
      </pc:sldChg>
      <pc:sldChg chg="addSp delSp modSp add mod ord">
        <pc:chgData name="明璟 吳" userId="0444d420b1a90843" providerId="LiveId" clId="{6D7ECE72-A807-431A-B99F-2642E028CFA4}" dt="2022-09-19T06:24:39.395" v="419"/>
        <pc:sldMkLst>
          <pc:docMk/>
          <pc:sldMk cId="219456521" sldId="288"/>
        </pc:sldMkLst>
        <pc:spChg chg="mod">
          <ac:chgData name="明璟 吳" userId="0444d420b1a90843" providerId="LiveId" clId="{6D7ECE72-A807-431A-B99F-2642E028CFA4}" dt="2022-09-19T06:23:36.985" v="389"/>
          <ac:spMkLst>
            <pc:docMk/>
            <pc:sldMk cId="219456521" sldId="288"/>
            <ac:spMk id="2" creationId="{25F2FAA0-92D1-D60C-8C0B-F121D14E5D9A}"/>
          </ac:spMkLst>
        </pc:spChg>
        <pc:spChg chg="add mod">
          <ac:chgData name="明璟 吳" userId="0444d420b1a90843" providerId="LiveId" clId="{6D7ECE72-A807-431A-B99F-2642E028CFA4}" dt="2022-09-19T06:24:10.795" v="408" actId="1036"/>
          <ac:spMkLst>
            <pc:docMk/>
            <pc:sldMk cId="219456521" sldId="288"/>
            <ac:spMk id="4" creationId="{E05D1B9C-D9AC-58A1-E62D-372AE54D6302}"/>
          </ac:spMkLst>
        </pc:spChg>
        <pc:spChg chg="del">
          <ac:chgData name="明璟 吳" userId="0444d420b1a90843" providerId="LiveId" clId="{6D7ECE72-A807-431A-B99F-2642E028CFA4}" dt="2022-09-19T06:22:47.535" v="368" actId="478"/>
          <ac:spMkLst>
            <pc:docMk/>
            <pc:sldMk cId="219456521" sldId="288"/>
            <ac:spMk id="15" creationId="{8CC2D30B-03E5-5028-EB50-25785CC471C5}"/>
          </ac:spMkLst>
        </pc:spChg>
        <pc:spChg chg="del">
          <ac:chgData name="明璟 吳" userId="0444d420b1a90843" providerId="LiveId" clId="{6D7ECE72-A807-431A-B99F-2642E028CFA4}" dt="2022-09-19T06:22:53.655" v="373" actId="478"/>
          <ac:spMkLst>
            <pc:docMk/>
            <pc:sldMk cId="219456521" sldId="288"/>
            <ac:spMk id="32" creationId="{413D8EF0-47D9-58F2-B5D1-45EF710BBF1E}"/>
          </ac:spMkLst>
        </pc:spChg>
        <pc:grpChg chg="mod">
          <ac:chgData name="明璟 吳" userId="0444d420b1a90843" providerId="LiveId" clId="{6D7ECE72-A807-431A-B99F-2642E028CFA4}" dt="2022-09-19T06:23:36.985" v="389"/>
          <ac:grpSpMkLst>
            <pc:docMk/>
            <pc:sldMk cId="219456521" sldId="288"/>
            <ac:grpSpMk id="1" creationId="{00000000-0000-0000-0000-000000000000}"/>
          </ac:grpSpMkLst>
        </pc:grpChg>
        <pc:grpChg chg="add mod">
          <ac:chgData name="明璟 吳" userId="0444d420b1a90843" providerId="LiveId" clId="{6D7ECE72-A807-431A-B99F-2642E028CFA4}" dt="2022-09-19T06:24:24.545" v="417" actId="14100"/>
          <ac:grpSpMkLst>
            <pc:docMk/>
            <pc:sldMk cId="219456521" sldId="288"/>
            <ac:grpSpMk id="5" creationId="{C1EFC7C1-093D-7819-7153-0E137465DECF}"/>
          </ac:grpSpMkLst>
        </pc:grpChg>
        <pc:grpChg chg="del">
          <ac:chgData name="明璟 吳" userId="0444d420b1a90843" providerId="LiveId" clId="{6D7ECE72-A807-431A-B99F-2642E028CFA4}" dt="2022-09-19T06:22:48.752" v="369" actId="478"/>
          <ac:grpSpMkLst>
            <pc:docMk/>
            <pc:sldMk cId="219456521" sldId="288"/>
            <ac:grpSpMk id="22" creationId="{5B416700-DDA4-4A64-0A7C-6B0F7C49E69E}"/>
          </ac:grpSpMkLst>
        </pc:grpChg>
        <pc:grpChg chg="del">
          <ac:chgData name="明璟 吳" userId="0444d420b1a90843" providerId="LiveId" clId="{6D7ECE72-A807-431A-B99F-2642E028CFA4}" dt="2022-09-19T06:22:49.455" v="370" actId="478"/>
          <ac:grpSpMkLst>
            <pc:docMk/>
            <pc:sldMk cId="219456521" sldId="288"/>
            <ac:grpSpMk id="28" creationId="{A9CA3D47-05A4-A7C4-272D-E779E4A1199A}"/>
          </ac:grpSpMkLst>
        </pc:grpChg>
        <pc:picChg chg="del">
          <ac:chgData name="明璟 吳" userId="0444d420b1a90843" providerId="LiveId" clId="{6D7ECE72-A807-431A-B99F-2642E028CFA4}" dt="2022-09-19T06:22:51.325" v="371" actId="478"/>
          <ac:picMkLst>
            <pc:docMk/>
            <pc:sldMk cId="219456521" sldId="288"/>
            <ac:picMk id="36" creationId="{22C6311A-E485-C56A-969A-5291625080CE}"/>
          </ac:picMkLst>
        </pc:picChg>
        <pc:picChg chg="del">
          <ac:chgData name="明璟 吳" userId="0444d420b1a90843" providerId="LiveId" clId="{6D7ECE72-A807-431A-B99F-2642E028CFA4}" dt="2022-09-19T06:22:52.025" v="372" actId="478"/>
          <ac:picMkLst>
            <pc:docMk/>
            <pc:sldMk cId="219456521" sldId="288"/>
            <ac:picMk id="39" creationId="{EB92DE75-4781-0102-0603-057C1EC1DE69}"/>
          </ac:picMkLst>
        </pc:picChg>
        <pc:picChg chg="mod">
          <ac:chgData name="明璟 吳" userId="0444d420b1a90843" providerId="LiveId" clId="{6D7ECE72-A807-431A-B99F-2642E028CFA4}" dt="2022-09-19T06:24:24.545" v="417" actId="14100"/>
          <ac:picMkLst>
            <pc:docMk/>
            <pc:sldMk cId="219456521" sldId="288"/>
            <ac:picMk id="3075" creationId="{D63525A1-21F5-A170-EB91-1694C3EFAEA6}"/>
          </ac:picMkLst>
        </pc:picChg>
        <pc:picChg chg="mod">
          <ac:chgData name="明璟 吳" userId="0444d420b1a90843" providerId="LiveId" clId="{6D7ECE72-A807-431A-B99F-2642E028CFA4}" dt="2022-09-19T06:24:24.545" v="417" actId="14100"/>
          <ac:picMkLst>
            <pc:docMk/>
            <pc:sldMk cId="219456521" sldId="288"/>
            <ac:picMk id="3076" creationId="{4FC85D7B-CCAF-D3DF-EFF8-C00949266D78}"/>
          </ac:picMkLst>
        </pc:picChg>
        <pc:picChg chg="mod">
          <ac:chgData name="明璟 吳" userId="0444d420b1a90843" providerId="LiveId" clId="{6D7ECE72-A807-431A-B99F-2642E028CFA4}" dt="2022-09-19T06:24:24.545" v="417" actId="14100"/>
          <ac:picMkLst>
            <pc:docMk/>
            <pc:sldMk cId="219456521" sldId="288"/>
            <ac:picMk id="3077" creationId="{3C2F7B6B-640A-01A8-ABA4-572FB7917C41}"/>
          </ac:picMkLst>
        </pc:picChg>
        <pc:picChg chg="mod">
          <ac:chgData name="明璟 吳" userId="0444d420b1a90843" providerId="LiveId" clId="{6D7ECE72-A807-431A-B99F-2642E028CFA4}" dt="2022-09-19T06:24:24.545" v="417" actId="14100"/>
          <ac:picMkLst>
            <pc:docMk/>
            <pc:sldMk cId="219456521" sldId="288"/>
            <ac:picMk id="3078" creationId="{FBDDB6E8-22BC-B0CD-558E-7B575123EC2E}"/>
          </ac:picMkLst>
        </pc:picChg>
        <pc:picChg chg="mod">
          <ac:chgData name="明璟 吳" userId="0444d420b1a90843" providerId="LiveId" clId="{6D7ECE72-A807-431A-B99F-2642E028CFA4}" dt="2022-09-19T06:24:24.545" v="417" actId="14100"/>
          <ac:picMkLst>
            <pc:docMk/>
            <pc:sldMk cId="219456521" sldId="288"/>
            <ac:picMk id="3079" creationId="{643DE2C5-8D91-32C5-9261-B29FE67607B6}"/>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C698A30-79F5-0573-2851-89A381CBE64D}"/>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a:extLst>
              <a:ext uri="{FF2B5EF4-FFF2-40B4-BE49-F238E27FC236}">
                <a16:creationId xmlns:a16="http://schemas.microsoft.com/office/drawing/2014/main" id="{906E94E5-3165-6766-D34A-DFA350F49C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id="{1E4DB58B-5852-6C58-2BDF-29DA8C02FF0D}"/>
              </a:ext>
            </a:extLst>
          </p:cNvPr>
          <p:cNvSpPr>
            <a:spLocks noGrp="1"/>
          </p:cNvSpPr>
          <p:nvPr>
            <p:ph type="dt" sz="half" idx="10"/>
          </p:nvPr>
        </p:nvSpPr>
        <p:spPr/>
        <p:txBody>
          <a:bodyPr/>
          <a:lstStyle/>
          <a:p>
            <a:fld id="{002DA4DA-38D2-44C4-B9F6-A9A8E6A19EE6}" type="datetimeFigureOut">
              <a:rPr lang="zh-TW" altLang="en-US" smtClean="0"/>
              <a:t>2022/12/12</a:t>
            </a:fld>
            <a:endParaRPr lang="zh-TW" altLang="en-US"/>
          </a:p>
        </p:txBody>
      </p:sp>
      <p:sp>
        <p:nvSpPr>
          <p:cNvPr id="5" name="頁尾版面配置區 4">
            <a:extLst>
              <a:ext uri="{FF2B5EF4-FFF2-40B4-BE49-F238E27FC236}">
                <a16:creationId xmlns:a16="http://schemas.microsoft.com/office/drawing/2014/main" id="{0D74597D-E944-7452-2583-AAB8F5F724AE}"/>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8867FC3A-A03C-E35C-9C7D-A22C6EFC5B69}"/>
              </a:ext>
            </a:extLst>
          </p:cNvPr>
          <p:cNvSpPr>
            <a:spLocks noGrp="1"/>
          </p:cNvSpPr>
          <p:nvPr>
            <p:ph type="sldNum" sz="quarter" idx="12"/>
          </p:nvPr>
        </p:nvSpPr>
        <p:spPr/>
        <p:txBody>
          <a:bodyPr/>
          <a:lstStyle/>
          <a:p>
            <a:fld id="{8EEC5C98-008D-4442-A13B-1672807A9069}" type="slidenum">
              <a:rPr lang="zh-TW" altLang="en-US" smtClean="0"/>
              <a:t>‹#›</a:t>
            </a:fld>
            <a:endParaRPr lang="zh-TW" altLang="en-US"/>
          </a:p>
        </p:txBody>
      </p:sp>
    </p:spTree>
    <p:extLst>
      <p:ext uri="{BB962C8B-B14F-4D97-AF65-F5344CB8AC3E}">
        <p14:creationId xmlns:p14="http://schemas.microsoft.com/office/powerpoint/2010/main" val="2437625781"/>
      </p:ext>
    </p:extLst>
  </p:cSld>
  <p:clrMapOvr>
    <a:masterClrMapping/>
  </p:clrMapOvr>
  <p:transition spd="slow" advTm="5000">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9FC2A5E-A5D7-E4ED-2965-2367CEA6C25E}"/>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F555C270-7414-5E6A-675B-2A4F64C3CD32}"/>
              </a:ext>
            </a:extLst>
          </p:cNvPr>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C847419B-77D3-5D8F-91E7-52EA19A15484}"/>
              </a:ext>
            </a:extLst>
          </p:cNvPr>
          <p:cNvSpPr>
            <a:spLocks noGrp="1"/>
          </p:cNvSpPr>
          <p:nvPr>
            <p:ph type="dt" sz="half" idx="10"/>
          </p:nvPr>
        </p:nvSpPr>
        <p:spPr/>
        <p:txBody>
          <a:bodyPr/>
          <a:lstStyle/>
          <a:p>
            <a:fld id="{002DA4DA-38D2-44C4-B9F6-A9A8E6A19EE6}" type="datetimeFigureOut">
              <a:rPr lang="zh-TW" altLang="en-US" smtClean="0"/>
              <a:t>2022/12/12</a:t>
            </a:fld>
            <a:endParaRPr lang="zh-TW" altLang="en-US"/>
          </a:p>
        </p:txBody>
      </p:sp>
      <p:sp>
        <p:nvSpPr>
          <p:cNvPr id="5" name="頁尾版面配置區 4">
            <a:extLst>
              <a:ext uri="{FF2B5EF4-FFF2-40B4-BE49-F238E27FC236}">
                <a16:creationId xmlns:a16="http://schemas.microsoft.com/office/drawing/2014/main" id="{DA4AF5BD-7E3C-A858-2B77-657CC2A2510F}"/>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49B6A844-C8B0-6FA6-E91F-06D08141A207}"/>
              </a:ext>
            </a:extLst>
          </p:cNvPr>
          <p:cNvSpPr>
            <a:spLocks noGrp="1"/>
          </p:cNvSpPr>
          <p:nvPr>
            <p:ph type="sldNum" sz="quarter" idx="12"/>
          </p:nvPr>
        </p:nvSpPr>
        <p:spPr/>
        <p:txBody>
          <a:bodyPr/>
          <a:lstStyle/>
          <a:p>
            <a:fld id="{8EEC5C98-008D-4442-A13B-1672807A9069}" type="slidenum">
              <a:rPr lang="zh-TW" altLang="en-US" smtClean="0"/>
              <a:t>‹#›</a:t>
            </a:fld>
            <a:endParaRPr lang="zh-TW" altLang="en-US"/>
          </a:p>
        </p:txBody>
      </p:sp>
    </p:spTree>
    <p:extLst>
      <p:ext uri="{BB962C8B-B14F-4D97-AF65-F5344CB8AC3E}">
        <p14:creationId xmlns:p14="http://schemas.microsoft.com/office/powerpoint/2010/main" val="4047537860"/>
      </p:ext>
    </p:extLst>
  </p:cSld>
  <p:clrMapOvr>
    <a:masterClrMapping/>
  </p:clrMapOvr>
  <p:transition spd="slow" advTm="5000">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B37046C-631B-00B9-DE5F-C1708C58BD63}"/>
              </a:ext>
            </a:extLst>
          </p:cNvPr>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id="{6135812D-0465-92DC-EA9F-871F5E5D52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日期版面配置區 3">
            <a:extLst>
              <a:ext uri="{FF2B5EF4-FFF2-40B4-BE49-F238E27FC236}">
                <a16:creationId xmlns:a16="http://schemas.microsoft.com/office/drawing/2014/main" id="{080A4BE1-1608-1485-C270-EAAACFBBF0DD}"/>
              </a:ext>
            </a:extLst>
          </p:cNvPr>
          <p:cNvSpPr>
            <a:spLocks noGrp="1"/>
          </p:cNvSpPr>
          <p:nvPr>
            <p:ph type="dt" sz="half" idx="10"/>
          </p:nvPr>
        </p:nvSpPr>
        <p:spPr/>
        <p:txBody>
          <a:bodyPr/>
          <a:lstStyle/>
          <a:p>
            <a:fld id="{002DA4DA-38D2-44C4-B9F6-A9A8E6A19EE6}" type="datetimeFigureOut">
              <a:rPr lang="zh-TW" altLang="en-US" smtClean="0"/>
              <a:t>2022/12/12</a:t>
            </a:fld>
            <a:endParaRPr lang="zh-TW" altLang="en-US"/>
          </a:p>
        </p:txBody>
      </p:sp>
      <p:sp>
        <p:nvSpPr>
          <p:cNvPr id="5" name="頁尾版面配置區 4">
            <a:extLst>
              <a:ext uri="{FF2B5EF4-FFF2-40B4-BE49-F238E27FC236}">
                <a16:creationId xmlns:a16="http://schemas.microsoft.com/office/drawing/2014/main" id="{C6C15753-2CC0-97C2-0834-C82BD0A92F1B}"/>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472B2A4C-1035-C744-4B81-B4FBB2A2B7DD}"/>
              </a:ext>
            </a:extLst>
          </p:cNvPr>
          <p:cNvSpPr>
            <a:spLocks noGrp="1"/>
          </p:cNvSpPr>
          <p:nvPr>
            <p:ph type="sldNum" sz="quarter" idx="12"/>
          </p:nvPr>
        </p:nvSpPr>
        <p:spPr/>
        <p:txBody>
          <a:bodyPr/>
          <a:lstStyle/>
          <a:p>
            <a:fld id="{8EEC5C98-008D-4442-A13B-1672807A9069}" type="slidenum">
              <a:rPr lang="zh-TW" altLang="en-US" smtClean="0"/>
              <a:t>‹#›</a:t>
            </a:fld>
            <a:endParaRPr lang="zh-TW" altLang="en-US"/>
          </a:p>
        </p:txBody>
      </p:sp>
    </p:spTree>
    <p:extLst>
      <p:ext uri="{BB962C8B-B14F-4D97-AF65-F5344CB8AC3E}">
        <p14:creationId xmlns:p14="http://schemas.microsoft.com/office/powerpoint/2010/main" val="3100552241"/>
      </p:ext>
    </p:extLst>
  </p:cSld>
  <p:clrMapOvr>
    <a:masterClrMapping/>
  </p:clrMapOvr>
  <p:transition spd="slow" advTm="5000">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669CEE7-C843-67BF-957B-33B38DAA937D}"/>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7311EC51-29F3-D004-3817-654C79E8BCC7}"/>
              </a:ext>
            </a:extLst>
          </p:cNvPr>
          <p:cNvSpPr>
            <a:spLocks noGrp="1"/>
          </p:cNvSpPr>
          <p:nvPr>
            <p:ph sz="half" idx="1"/>
          </p:nvPr>
        </p:nvSpPr>
        <p:spPr>
          <a:xfrm>
            <a:off x="838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id="{64AF5CC0-32FC-35CA-F84A-E473077F00CC}"/>
              </a:ext>
            </a:extLst>
          </p:cNvPr>
          <p:cNvSpPr>
            <a:spLocks noGrp="1"/>
          </p:cNvSpPr>
          <p:nvPr>
            <p:ph sz="half" idx="2"/>
          </p:nvPr>
        </p:nvSpPr>
        <p:spPr>
          <a:xfrm>
            <a:off x="6172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id="{ED3F16D5-F03B-D9A6-F36D-ED80C41829E5}"/>
              </a:ext>
            </a:extLst>
          </p:cNvPr>
          <p:cNvSpPr>
            <a:spLocks noGrp="1"/>
          </p:cNvSpPr>
          <p:nvPr>
            <p:ph type="dt" sz="half" idx="10"/>
          </p:nvPr>
        </p:nvSpPr>
        <p:spPr/>
        <p:txBody>
          <a:bodyPr/>
          <a:lstStyle/>
          <a:p>
            <a:fld id="{002DA4DA-38D2-44C4-B9F6-A9A8E6A19EE6}" type="datetimeFigureOut">
              <a:rPr lang="zh-TW" altLang="en-US" smtClean="0"/>
              <a:t>2022/12/12</a:t>
            </a:fld>
            <a:endParaRPr lang="zh-TW" altLang="en-US"/>
          </a:p>
        </p:txBody>
      </p:sp>
      <p:sp>
        <p:nvSpPr>
          <p:cNvPr id="6" name="頁尾版面配置區 5">
            <a:extLst>
              <a:ext uri="{FF2B5EF4-FFF2-40B4-BE49-F238E27FC236}">
                <a16:creationId xmlns:a16="http://schemas.microsoft.com/office/drawing/2014/main" id="{2B9E99BA-228E-7E5C-B13F-15A1F6C31FF2}"/>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262D913F-790E-D289-C6DE-F6C7E45C48C5}"/>
              </a:ext>
            </a:extLst>
          </p:cNvPr>
          <p:cNvSpPr>
            <a:spLocks noGrp="1"/>
          </p:cNvSpPr>
          <p:nvPr>
            <p:ph type="sldNum" sz="quarter" idx="12"/>
          </p:nvPr>
        </p:nvSpPr>
        <p:spPr/>
        <p:txBody>
          <a:bodyPr/>
          <a:lstStyle/>
          <a:p>
            <a:fld id="{8EEC5C98-008D-4442-A13B-1672807A9069}" type="slidenum">
              <a:rPr lang="zh-TW" altLang="en-US" smtClean="0"/>
              <a:t>‹#›</a:t>
            </a:fld>
            <a:endParaRPr lang="zh-TW" altLang="en-US"/>
          </a:p>
        </p:txBody>
      </p:sp>
    </p:spTree>
    <p:extLst>
      <p:ext uri="{BB962C8B-B14F-4D97-AF65-F5344CB8AC3E}">
        <p14:creationId xmlns:p14="http://schemas.microsoft.com/office/powerpoint/2010/main" val="2804427571"/>
      </p:ext>
    </p:extLst>
  </p:cSld>
  <p:clrMapOvr>
    <a:masterClrMapping/>
  </p:clrMapOvr>
  <p:transition spd="slow" advTm="5000">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30905C2-CE44-9C99-BD05-0520C7ED5208}"/>
              </a:ext>
            </a:extLst>
          </p:cNvPr>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id="{208E2CA1-07B7-F260-ADA0-9DE98F0327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a:extLst>
              <a:ext uri="{FF2B5EF4-FFF2-40B4-BE49-F238E27FC236}">
                <a16:creationId xmlns:a16="http://schemas.microsoft.com/office/drawing/2014/main" id="{F35E631D-D9CA-87D8-84DB-43506BC3C385}"/>
              </a:ext>
            </a:extLst>
          </p:cNvPr>
          <p:cNvSpPr>
            <a:spLocks noGrp="1"/>
          </p:cNvSpPr>
          <p:nvPr>
            <p:ph sz="half" idx="2"/>
          </p:nvPr>
        </p:nvSpPr>
        <p:spPr>
          <a:xfrm>
            <a:off x="839788" y="2505075"/>
            <a:ext cx="5157787"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id="{AC66BAE7-002D-0461-FCEC-FF845E1C32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a:extLst>
              <a:ext uri="{FF2B5EF4-FFF2-40B4-BE49-F238E27FC236}">
                <a16:creationId xmlns:a16="http://schemas.microsoft.com/office/drawing/2014/main" id="{2DB070CE-E702-5284-6F58-5D6D1B3C6274}"/>
              </a:ext>
            </a:extLst>
          </p:cNvPr>
          <p:cNvSpPr>
            <a:spLocks noGrp="1"/>
          </p:cNvSpPr>
          <p:nvPr>
            <p:ph sz="quarter" idx="4"/>
          </p:nvPr>
        </p:nvSpPr>
        <p:spPr>
          <a:xfrm>
            <a:off x="6172200" y="2505075"/>
            <a:ext cx="5183188"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id="{3F8D855B-C8DD-9971-FF63-49FFBA7E3063}"/>
              </a:ext>
            </a:extLst>
          </p:cNvPr>
          <p:cNvSpPr>
            <a:spLocks noGrp="1"/>
          </p:cNvSpPr>
          <p:nvPr>
            <p:ph type="dt" sz="half" idx="10"/>
          </p:nvPr>
        </p:nvSpPr>
        <p:spPr/>
        <p:txBody>
          <a:bodyPr/>
          <a:lstStyle/>
          <a:p>
            <a:fld id="{002DA4DA-38D2-44C4-B9F6-A9A8E6A19EE6}" type="datetimeFigureOut">
              <a:rPr lang="zh-TW" altLang="en-US" smtClean="0"/>
              <a:t>2022/12/12</a:t>
            </a:fld>
            <a:endParaRPr lang="zh-TW" altLang="en-US"/>
          </a:p>
        </p:txBody>
      </p:sp>
      <p:sp>
        <p:nvSpPr>
          <p:cNvPr id="8" name="頁尾版面配置區 7">
            <a:extLst>
              <a:ext uri="{FF2B5EF4-FFF2-40B4-BE49-F238E27FC236}">
                <a16:creationId xmlns:a16="http://schemas.microsoft.com/office/drawing/2014/main" id="{9FDD9CDC-0F19-BB43-98B1-ECB060C7AD88}"/>
              </a:ext>
            </a:extLst>
          </p:cNvPr>
          <p:cNvSpPr>
            <a:spLocks noGrp="1"/>
          </p:cNvSpPr>
          <p:nvPr>
            <p:ph type="ftr" sz="quarter" idx="11"/>
          </p:nvPr>
        </p:nvSpPr>
        <p:spPr/>
        <p:txBody>
          <a:bodyPr/>
          <a:lstStyle/>
          <a:p>
            <a:endParaRPr lang="zh-TW" altLang="en-US"/>
          </a:p>
        </p:txBody>
      </p:sp>
      <p:sp>
        <p:nvSpPr>
          <p:cNvPr id="9" name="投影片編號版面配置區 8">
            <a:extLst>
              <a:ext uri="{FF2B5EF4-FFF2-40B4-BE49-F238E27FC236}">
                <a16:creationId xmlns:a16="http://schemas.microsoft.com/office/drawing/2014/main" id="{43F342C8-DD8D-21F4-1611-5592F4311F86}"/>
              </a:ext>
            </a:extLst>
          </p:cNvPr>
          <p:cNvSpPr>
            <a:spLocks noGrp="1"/>
          </p:cNvSpPr>
          <p:nvPr>
            <p:ph type="sldNum" sz="quarter" idx="12"/>
          </p:nvPr>
        </p:nvSpPr>
        <p:spPr/>
        <p:txBody>
          <a:bodyPr/>
          <a:lstStyle/>
          <a:p>
            <a:fld id="{8EEC5C98-008D-4442-A13B-1672807A9069}" type="slidenum">
              <a:rPr lang="zh-TW" altLang="en-US" smtClean="0"/>
              <a:t>‹#›</a:t>
            </a:fld>
            <a:endParaRPr lang="zh-TW" altLang="en-US"/>
          </a:p>
        </p:txBody>
      </p:sp>
    </p:spTree>
    <p:extLst>
      <p:ext uri="{BB962C8B-B14F-4D97-AF65-F5344CB8AC3E}">
        <p14:creationId xmlns:p14="http://schemas.microsoft.com/office/powerpoint/2010/main" val="1005061237"/>
      </p:ext>
    </p:extLst>
  </p:cSld>
  <p:clrMapOvr>
    <a:masterClrMapping/>
  </p:clrMapOvr>
  <p:transition spd="slow" advTm="5000">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E90FCF4-F39F-19A0-D4DF-83C40EA37548}"/>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D859989F-6B10-D064-65AF-550BFF32284C}"/>
              </a:ext>
            </a:extLst>
          </p:cNvPr>
          <p:cNvSpPr>
            <a:spLocks noGrp="1"/>
          </p:cNvSpPr>
          <p:nvPr>
            <p:ph type="dt" sz="half" idx="10"/>
          </p:nvPr>
        </p:nvSpPr>
        <p:spPr/>
        <p:txBody>
          <a:bodyPr/>
          <a:lstStyle/>
          <a:p>
            <a:fld id="{002DA4DA-38D2-44C4-B9F6-A9A8E6A19EE6}" type="datetimeFigureOut">
              <a:rPr lang="zh-TW" altLang="en-US" smtClean="0"/>
              <a:t>2022/12/12</a:t>
            </a:fld>
            <a:endParaRPr lang="zh-TW" altLang="en-US"/>
          </a:p>
        </p:txBody>
      </p:sp>
      <p:sp>
        <p:nvSpPr>
          <p:cNvPr id="4" name="頁尾版面配置區 3">
            <a:extLst>
              <a:ext uri="{FF2B5EF4-FFF2-40B4-BE49-F238E27FC236}">
                <a16:creationId xmlns:a16="http://schemas.microsoft.com/office/drawing/2014/main" id="{7C299C3F-D355-3435-DFAB-77A7C5FC64AE}"/>
              </a:ext>
            </a:extLst>
          </p:cNvPr>
          <p:cNvSpPr>
            <a:spLocks noGrp="1"/>
          </p:cNvSpPr>
          <p:nvPr>
            <p:ph type="ftr" sz="quarter" idx="11"/>
          </p:nvPr>
        </p:nvSpPr>
        <p:spPr/>
        <p:txBody>
          <a:bodyPr/>
          <a:lstStyle/>
          <a:p>
            <a:endParaRPr lang="zh-TW" altLang="en-US"/>
          </a:p>
        </p:txBody>
      </p:sp>
      <p:sp>
        <p:nvSpPr>
          <p:cNvPr id="5" name="投影片編號版面配置區 4">
            <a:extLst>
              <a:ext uri="{FF2B5EF4-FFF2-40B4-BE49-F238E27FC236}">
                <a16:creationId xmlns:a16="http://schemas.microsoft.com/office/drawing/2014/main" id="{3573C48B-704E-1B8A-6E34-557FA670E724}"/>
              </a:ext>
            </a:extLst>
          </p:cNvPr>
          <p:cNvSpPr>
            <a:spLocks noGrp="1"/>
          </p:cNvSpPr>
          <p:nvPr>
            <p:ph type="sldNum" sz="quarter" idx="12"/>
          </p:nvPr>
        </p:nvSpPr>
        <p:spPr/>
        <p:txBody>
          <a:bodyPr/>
          <a:lstStyle/>
          <a:p>
            <a:fld id="{8EEC5C98-008D-4442-A13B-1672807A9069}" type="slidenum">
              <a:rPr lang="zh-TW" altLang="en-US" smtClean="0"/>
              <a:t>‹#›</a:t>
            </a:fld>
            <a:endParaRPr lang="zh-TW" altLang="en-US"/>
          </a:p>
        </p:txBody>
      </p:sp>
    </p:spTree>
    <p:extLst>
      <p:ext uri="{BB962C8B-B14F-4D97-AF65-F5344CB8AC3E}">
        <p14:creationId xmlns:p14="http://schemas.microsoft.com/office/powerpoint/2010/main" val="850715134"/>
      </p:ext>
    </p:extLst>
  </p:cSld>
  <p:clrMapOvr>
    <a:masterClrMapping/>
  </p:clrMapOvr>
  <p:transition spd="slow" advTm="5000">
    <p:push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D27D6940-DC42-7D28-892D-B931073B794A}"/>
              </a:ext>
            </a:extLst>
          </p:cNvPr>
          <p:cNvSpPr>
            <a:spLocks noGrp="1"/>
          </p:cNvSpPr>
          <p:nvPr>
            <p:ph type="dt" sz="half" idx="10"/>
          </p:nvPr>
        </p:nvSpPr>
        <p:spPr/>
        <p:txBody>
          <a:bodyPr/>
          <a:lstStyle/>
          <a:p>
            <a:fld id="{002DA4DA-38D2-44C4-B9F6-A9A8E6A19EE6}" type="datetimeFigureOut">
              <a:rPr lang="zh-TW" altLang="en-US" smtClean="0"/>
              <a:t>2022/12/12</a:t>
            </a:fld>
            <a:endParaRPr lang="zh-TW" altLang="en-US"/>
          </a:p>
        </p:txBody>
      </p:sp>
      <p:sp>
        <p:nvSpPr>
          <p:cNvPr id="3" name="頁尾版面配置區 2">
            <a:extLst>
              <a:ext uri="{FF2B5EF4-FFF2-40B4-BE49-F238E27FC236}">
                <a16:creationId xmlns:a16="http://schemas.microsoft.com/office/drawing/2014/main" id="{8048EA1D-6599-1547-D232-C07E84813D61}"/>
              </a:ext>
            </a:extLst>
          </p:cNvPr>
          <p:cNvSpPr>
            <a:spLocks noGrp="1"/>
          </p:cNvSpPr>
          <p:nvPr>
            <p:ph type="ftr" sz="quarter" idx="11"/>
          </p:nvPr>
        </p:nvSpPr>
        <p:spPr/>
        <p:txBody>
          <a:bodyPr/>
          <a:lstStyle/>
          <a:p>
            <a:endParaRPr lang="zh-TW" altLang="en-US"/>
          </a:p>
        </p:txBody>
      </p:sp>
      <p:sp>
        <p:nvSpPr>
          <p:cNvPr id="4" name="投影片編號版面配置區 3">
            <a:extLst>
              <a:ext uri="{FF2B5EF4-FFF2-40B4-BE49-F238E27FC236}">
                <a16:creationId xmlns:a16="http://schemas.microsoft.com/office/drawing/2014/main" id="{ED1D94C0-97E3-E146-DBA3-4B5FC946708D}"/>
              </a:ext>
            </a:extLst>
          </p:cNvPr>
          <p:cNvSpPr>
            <a:spLocks noGrp="1"/>
          </p:cNvSpPr>
          <p:nvPr>
            <p:ph type="sldNum" sz="quarter" idx="12"/>
          </p:nvPr>
        </p:nvSpPr>
        <p:spPr/>
        <p:txBody>
          <a:bodyPr/>
          <a:lstStyle/>
          <a:p>
            <a:fld id="{8EEC5C98-008D-4442-A13B-1672807A9069}" type="slidenum">
              <a:rPr lang="zh-TW" altLang="en-US" smtClean="0"/>
              <a:t>‹#›</a:t>
            </a:fld>
            <a:endParaRPr lang="zh-TW" altLang="en-US"/>
          </a:p>
        </p:txBody>
      </p:sp>
    </p:spTree>
    <p:extLst>
      <p:ext uri="{BB962C8B-B14F-4D97-AF65-F5344CB8AC3E}">
        <p14:creationId xmlns:p14="http://schemas.microsoft.com/office/powerpoint/2010/main" val="1906180819"/>
      </p:ext>
    </p:extLst>
  </p:cSld>
  <p:clrMapOvr>
    <a:masterClrMapping/>
  </p:clrMapOvr>
  <p:transition spd="slow" advTm="5000">
    <p:push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2DEEEAB-29F3-2D27-2C68-7D900E00B6ED}"/>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id="{6E2F94F3-D1CD-63A4-EBB2-FA75D388FB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id="{EC4C25B3-F277-BD39-C3B9-D94F932287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28C947B3-61F4-1E0C-0133-34F0D5558540}"/>
              </a:ext>
            </a:extLst>
          </p:cNvPr>
          <p:cNvSpPr>
            <a:spLocks noGrp="1"/>
          </p:cNvSpPr>
          <p:nvPr>
            <p:ph type="dt" sz="half" idx="10"/>
          </p:nvPr>
        </p:nvSpPr>
        <p:spPr/>
        <p:txBody>
          <a:bodyPr/>
          <a:lstStyle/>
          <a:p>
            <a:fld id="{002DA4DA-38D2-44C4-B9F6-A9A8E6A19EE6}" type="datetimeFigureOut">
              <a:rPr lang="zh-TW" altLang="en-US" smtClean="0"/>
              <a:t>2022/12/12</a:t>
            </a:fld>
            <a:endParaRPr lang="zh-TW" altLang="en-US"/>
          </a:p>
        </p:txBody>
      </p:sp>
      <p:sp>
        <p:nvSpPr>
          <p:cNvPr id="6" name="頁尾版面配置區 5">
            <a:extLst>
              <a:ext uri="{FF2B5EF4-FFF2-40B4-BE49-F238E27FC236}">
                <a16:creationId xmlns:a16="http://schemas.microsoft.com/office/drawing/2014/main" id="{371526DE-5607-702C-F1E4-6262E4E4EA0F}"/>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DA76AED1-1575-79C9-C3F5-2154B39D46E9}"/>
              </a:ext>
            </a:extLst>
          </p:cNvPr>
          <p:cNvSpPr>
            <a:spLocks noGrp="1"/>
          </p:cNvSpPr>
          <p:nvPr>
            <p:ph type="sldNum" sz="quarter" idx="12"/>
          </p:nvPr>
        </p:nvSpPr>
        <p:spPr/>
        <p:txBody>
          <a:bodyPr/>
          <a:lstStyle/>
          <a:p>
            <a:fld id="{8EEC5C98-008D-4442-A13B-1672807A9069}" type="slidenum">
              <a:rPr lang="zh-TW" altLang="en-US" smtClean="0"/>
              <a:t>‹#›</a:t>
            </a:fld>
            <a:endParaRPr lang="zh-TW" altLang="en-US"/>
          </a:p>
        </p:txBody>
      </p:sp>
    </p:spTree>
    <p:extLst>
      <p:ext uri="{BB962C8B-B14F-4D97-AF65-F5344CB8AC3E}">
        <p14:creationId xmlns:p14="http://schemas.microsoft.com/office/powerpoint/2010/main" val="223676773"/>
      </p:ext>
    </p:extLst>
  </p:cSld>
  <p:clrMapOvr>
    <a:masterClrMapping/>
  </p:clrMapOvr>
  <p:transition spd="slow" advTm="5000">
    <p:push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6D21877-39EC-ADA0-B588-418A56A11F34}"/>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id="{1E0D16DB-E858-47A1-1903-552B504033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a:extLst>
              <a:ext uri="{FF2B5EF4-FFF2-40B4-BE49-F238E27FC236}">
                <a16:creationId xmlns:a16="http://schemas.microsoft.com/office/drawing/2014/main" id="{026AFE94-5C94-9FE5-BCA1-0E8F6C5E24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33A0CE75-E08F-F433-C0DD-4C8C28D238B8}"/>
              </a:ext>
            </a:extLst>
          </p:cNvPr>
          <p:cNvSpPr>
            <a:spLocks noGrp="1"/>
          </p:cNvSpPr>
          <p:nvPr>
            <p:ph type="dt" sz="half" idx="10"/>
          </p:nvPr>
        </p:nvSpPr>
        <p:spPr/>
        <p:txBody>
          <a:bodyPr/>
          <a:lstStyle/>
          <a:p>
            <a:fld id="{002DA4DA-38D2-44C4-B9F6-A9A8E6A19EE6}" type="datetimeFigureOut">
              <a:rPr lang="zh-TW" altLang="en-US" smtClean="0"/>
              <a:t>2022/12/12</a:t>
            </a:fld>
            <a:endParaRPr lang="zh-TW" altLang="en-US"/>
          </a:p>
        </p:txBody>
      </p:sp>
      <p:sp>
        <p:nvSpPr>
          <p:cNvPr id="6" name="頁尾版面配置區 5">
            <a:extLst>
              <a:ext uri="{FF2B5EF4-FFF2-40B4-BE49-F238E27FC236}">
                <a16:creationId xmlns:a16="http://schemas.microsoft.com/office/drawing/2014/main" id="{86E24377-1198-BE8F-C904-EDD6BCC8DAD8}"/>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E097EE28-88C1-E6BD-CFA5-E1F6E11A3364}"/>
              </a:ext>
            </a:extLst>
          </p:cNvPr>
          <p:cNvSpPr>
            <a:spLocks noGrp="1"/>
          </p:cNvSpPr>
          <p:nvPr>
            <p:ph type="sldNum" sz="quarter" idx="12"/>
          </p:nvPr>
        </p:nvSpPr>
        <p:spPr/>
        <p:txBody>
          <a:bodyPr/>
          <a:lstStyle/>
          <a:p>
            <a:fld id="{8EEC5C98-008D-4442-A13B-1672807A9069}" type="slidenum">
              <a:rPr lang="zh-TW" altLang="en-US" smtClean="0"/>
              <a:t>‹#›</a:t>
            </a:fld>
            <a:endParaRPr lang="zh-TW" altLang="en-US"/>
          </a:p>
        </p:txBody>
      </p:sp>
    </p:spTree>
    <p:extLst>
      <p:ext uri="{BB962C8B-B14F-4D97-AF65-F5344CB8AC3E}">
        <p14:creationId xmlns:p14="http://schemas.microsoft.com/office/powerpoint/2010/main" val="1350130354"/>
      </p:ext>
    </p:extLst>
  </p:cSld>
  <p:clrMapOvr>
    <a:masterClrMapping/>
  </p:clrMapOvr>
  <p:transition spd="slow" advTm="5000">
    <p:push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33F0DAA-154D-06AF-A62B-13D27FE80953}"/>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id="{8587651F-3034-9E13-F71A-F2DD04DE8AEB}"/>
              </a:ext>
            </a:extLst>
          </p:cNvPr>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900CDEFC-2436-30C1-DCD6-2131D9AE4023}"/>
              </a:ext>
            </a:extLst>
          </p:cNvPr>
          <p:cNvSpPr>
            <a:spLocks noGrp="1"/>
          </p:cNvSpPr>
          <p:nvPr>
            <p:ph type="dt" sz="half" idx="10"/>
          </p:nvPr>
        </p:nvSpPr>
        <p:spPr/>
        <p:txBody>
          <a:bodyPr/>
          <a:lstStyle/>
          <a:p>
            <a:fld id="{002DA4DA-38D2-44C4-B9F6-A9A8E6A19EE6}" type="datetimeFigureOut">
              <a:rPr lang="zh-TW" altLang="en-US" smtClean="0"/>
              <a:t>2022/12/12</a:t>
            </a:fld>
            <a:endParaRPr lang="zh-TW" altLang="en-US"/>
          </a:p>
        </p:txBody>
      </p:sp>
      <p:sp>
        <p:nvSpPr>
          <p:cNvPr id="5" name="頁尾版面配置區 4">
            <a:extLst>
              <a:ext uri="{FF2B5EF4-FFF2-40B4-BE49-F238E27FC236}">
                <a16:creationId xmlns:a16="http://schemas.microsoft.com/office/drawing/2014/main" id="{02CC5C86-A8B2-93B5-177C-06AC156816EC}"/>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32F70C74-11F5-7348-B87D-E0A53769A2C6}"/>
              </a:ext>
            </a:extLst>
          </p:cNvPr>
          <p:cNvSpPr>
            <a:spLocks noGrp="1"/>
          </p:cNvSpPr>
          <p:nvPr>
            <p:ph type="sldNum" sz="quarter" idx="12"/>
          </p:nvPr>
        </p:nvSpPr>
        <p:spPr/>
        <p:txBody>
          <a:bodyPr/>
          <a:lstStyle/>
          <a:p>
            <a:fld id="{8EEC5C98-008D-4442-A13B-1672807A9069}" type="slidenum">
              <a:rPr lang="zh-TW" altLang="en-US" smtClean="0"/>
              <a:t>‹#›</a:t>
            </a:fld>
            <a:endParaRPr lang="zh-TW" altLang="en-US"/>
          </a:p>
        </p:txBody>
      </p:sp>
    </p:spTree>
    <p:extLst>
      <p:ext uri="{BB962C8B-B14F-4D97-AF65-F5344CB8AC3E}">
        <p14:creationId xmlns:p14="http://schemas.microsoft.com/office/powerpoint/2010/main" val="86299680"/>
      </p:ext>
    </p:extLst>
  </p:cSld>
  <p:clrMapOvr>
    <a:masterClrMapping/>
  </p:clrMapOvr>
  <p:transition spd="slow" advTm="5000">
    <p:push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123D78ED-2D35-E250-AC01-0B2B67B405C7}"/>
              </a:ext>
            </a:extLst>
          </p:cNvPr>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id="{890EC2ED-9245-E83A-33E5-34F93D93BED3}"/>
              </a:ext>
            </a:extLst>
          </p:cNvPr>
          <p:cNvSpPr>
            <a:spLocks noGrp="1"/>
          </p:cNvSpPr>
          <p:nvPr>
            <p:ph type="body" orient="vert" idx="1"/>
          </p:nvPr>
        </p:nvSpPr>
        <p:spPr>
          <a:xfrm>
            <a:off x="838200" y="365125"/>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BB2CC589-4AC4-9984-C4C8-D594603AEF2F}"/>
              </a:ext>
            </a:extLst>
          </p:cNvPr>
          <p:cNvSpPr>
            <a:spLocks noGrp="1"/>
          </p:cNvSpPr>
          <p:nvPr>
            <p:ph type="dt" sz="half" idx="10"/>
          </p:nvPr>
        </p:nvSpPr>
        <p:spPr/>
        <p:txBody>
          <a:bodyPr/>
          <a:lstStyle/>
          <a:p>
            <a:fld id="{002DA4DA-38D2-44C4-B9F6-A9A8E6A19EE6}" type="datetimeFigureOut">
              <a:rPr lang="zh-TW" altLang="en-US" smtClean="0"/>
              <a:t>2022/12/12</a:t>
            </a:fld>
            <a:endParaRPr lang="zh-TW" altLang="en-US"/>
          </a:p>
        </p:txBody>
      </p:sp>
      <p:sp>
        <p:nvSpPr>
          <p:cNvPr id="5" name="頁尾版面配置區 4">
            <a:extLst>
              <a:ext uri="{FF2B5EF4-FFF2-40B4-BE49-F238E27FC236}">
                <a16:creationId xmlns:a16="http://schemas.microsoft.com/office/drawing/2014/main" id="{5894851C-39A5-3918-9E25-22E36CAE13F9}"/>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138A7D91-A2EB-4EFF-35B0-FF2594279C83}"/>
              </a:ext>
            </a:extLst>
          </p:cNvPr>
          <p:cNvSpPr>
            <a:spLocks noGrp="1"/>
          </p:cNvSpPr>
          <p:nvPr>
            <p:ph type="sldNum" sz="quarter" idx="12"/>
          </p:nvPr>
        </p:nvSpPr>
        <p:spPr/>
        <p:txBody>
          <a:bodyPr/>
          <a:lstStyle/>
          <a:p>
            <a:fld id="{8EEC5C98-008D-4442-A13B-1672807A9069}" type="slidenum">
              <a:rPr lang="zh-TW" altLang="en-US" smtClean="0"/>
              <a:t>‹#›</a:t>
            </a:fld>
            <a:endParaRPr lang="zh-TW" altLang="en-US"/>
          </a:p>
        </p:txBody>
      </p:sp>
    </p:spTree>
    <p:extLst>
      <p:ext uri="{BB962C8B-B14F-4D97-AF65-F5344CB8AC3E}">
        <p14:creationId xmlns:p14="http://schemas.microsoft.com/office/powerpoint/2010/main" val="3834133948"/>
      </p:ext>
    </p:extLst>
  </p:cSld>
  <p:clrMapOvr>
    <a:masterClrMapping/>
  </p:clrMapOvr>
  <p:transition spd="slow" advTm="5000">
    <p:push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2000"/>
            <a:lum/>
          </a:blip>
          <a:srcRect/>
          <a:tile tx="0" ty="0" sx="100000" sy="100000" flip="none" algn="tl"/>
        </a:blipFill>
        <a:effectLst/>
      </p:bgPr>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D3F9C73A-9306-741C-6E7B-B7E5C4011B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id="{F089A7BE-9342-BC73-68BB-EA17F62C03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7C367C65-F9A2-BEAD-7C24-ED574CE8BC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2DA4DA-38D2-44C4-B9F6-A9A8E6A19EE6}" type="datetimeFigureOut">
              <a:rPr lang="zh-TW" altLang="en-US" smtClean="0"/>
              <a:t>2022/12/12</a:t>
            </a:fld>
            <a:endParaRPr lang="zh-TW" altLang="en-US"/>
          </a:p>
        </p:txBody>
      </p:sp>
      <p:sp>
        <p:nvSpPr>
          <p:cNvPr id="5" name="頁尾版面配置區 4">
            <a:extLst>
              <a:ext uri="{FF2B5EF4-FFF2-40B4-BE49-F238E27FC236}">
                <a16:creationId xmlns:a16="http://schemas.microsoft.com/office/drawing/2014/main" id="{03DA3ECC-F20F-3AD5-AC09-018AB5709E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a:extLst>
              <a:ext uri="{FF2B5EF4-FFF2-40B4-BE49-F238E27FC236}">
                <a16:creationId xmlns:a16="http://schemas.microsoft.com/office/drawing/2014/main" id="{5058957E-63BB-AD2E-646E-05B5B2B884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EC5C98-008D-4442-A13B-1672807A9069}" type="slidenum">
              <a:rPr lang="zh-TW" altLang="en-US" smtClean="0"/>
              <a:t>‹#›</a:t>
            </a:fld>
            <a:endParaRPr lang="zh-TW" altLang="en-US"/>
          </a:p>
        </p:txBody>
      </p:sp>
    </p:spTree>
    <p:extLst>
      <p:ext uri="{BB962C8B-B14F-4D97-AF65-F5344CB8AC3E}">
        <p14:creationId xmlns:p14="http://schemas.microsoft.com/office/powerpoint/2010/main" val="2400804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5000">
    <p:push dir="r"/>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jpe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3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3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3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 Id="rId4" Type="http://schemas.openxmlformats.org/officeDocument/2006/relationships/image" Target="../media/image71.jpeg"/></Relationships>
</file>

<file path=ppt/slides/_rels/slide35.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7CC13F7F-3BDF-538D-F53B-E57E9F1AD6D7}"/>
              </a:ext>
            </a:extLst>
          </p:cNvPr>
          <p:cNvSpPr>
            <a:spLocks noChangeAspect="1"/>
          </p:cNvSpPr>
          <p:nvPr/>
        </p:nvSpPr>
        <p:spPr>
          <a:xfrm>
            <a:off x="1089497" y="1595335"/>
            <a:ext cx="9144000" cy="1323439"/>
          </a:xfrm>
          <a:prstGeom prst="rect">
            <a:avLst/>
          </a:prstGeom>
          <a:noFill/>
          <a:effectLst>
            <a:outerShdw blurRad="63500" sx="102000" sy="102000" algn="ctr" rotWithShape="0">
              <a:prstClr val="black">
                <a:alpha val="40000"/>
              </a:prstClr>
            </a:outerShdw>
          </a:effectLst>
          <a:scene3d>
            <a:camera prst="orthographicFront"/>
            <a:lightRig rig="threePt" dir="t"/>
          </a:scene3d>
          <a:sp3d>
            <a:bevelB prst="relaxedInset"/>
          </a:sp3d>
        </p:spPr>
        <p:txBody>
          <a:bodyPr wrap="square" lIns="91440" tIns="45720" rIns="91440" bIns="45720" anchor="ctr" anchorCtr="0">
            <a:spAutoFit/>
          </a:bodyPr>
          <a:lstStyle/>
          <a:p>
            <a:pPr algn="ctr"/>
            <a:r>
              <a:rPr lang="zh-TW" altLang="en-US" sz="8000" b="1" cap="none" spc="0" dirty="0">
                <a:ln w="12700" cmpd="sng">
                  <a:solidFill>
                    <a:schemeClr val="accent4"/>
                  </a:solidFill>
                  <a:prstDash val="solid"/>
                </a:ln>
                <a:gradFill>
                  <a:gsLst>
                    <a:gs pos="27000">
                      <a:srgbClr val="00B0F0"/>
                    </a:gs>
                    <a:gs pos="79000">
                      <a:srgbClr val="00B050"/>
                    </a:gs>
                  </a:gsLst>
                  <a:lin ang="5400000"/>
                </a:gradFill>
                <a:effectLst/>
              </a:rPr>
              <a:t>靜電消除器介紹</a:t>
            </a:r>
          </a:p>
        </p:txBody>
      </p:sp>
      <p:sp>
        <p:nvSpPr>
          <p:cNvPr id="7" name="矩形 6">
            <a:extLst>
              <a:ext uri="{FF2B5EF4-FFF2-40B4-BE49-F238E27FC236}">
                <a16:creationId xmlns:a16="http://schemas.microsoft.com/office/drawing/2014/main" id="{406FACAA-C4C9-C1A6-3C67-EEF6E419B842}"/>
              </a:ext>
            </a:extLst>
          </p:cNvPr>
          <p:cNvSpPr/>
          <p:nvPr/>
        </p:nvSpPr>
        <p:spPr>
          <a:xfrm>
            <a:off x="7991137" y="4280570"/>
            <a:ext cx="3419526" cy="707886"/>
          </a:xfrm>
          <a:prstGeom prst="rect">
            <a:avLst/>
          </a:prstGeom>
          <a:noFill/>
        </p:spPr>
        <p:txBody>
          <a:bodyPr wrap="none" lIns="91440" tIns="45720" rIns="91440" bIns="45720">
            <a:spAutoFit/>
          </a:bodyPr>
          <a:lstStyle/>
          <a:p>
            <a:pPr algn="ctr"/>
            <a:r>
              <a:rPr lang="zh-TW" altLang="en-US" sz="4000" b="1" dirty="0">
                <a:ln w="12700">
                  <a:solidFill>
                    <a:schemeClr val="accent1"/>
                  </a:solidFill>
                  <a:prstDash val="solid"/>
                </a:ln>
                <a:pattFill prst="pct50">
                  <a:fgClr>
                    <a:srgbClr val="FFFF00"/>
                  </a:fgClr>
                  <a:bgClr>
                    <a:schemeClr val="accent6">
                      <a:lumMod val="60000"/>
                      <a:lumOff val="40000"/>
                    </a:schemeClr>
                  </a:bgClr>
                </a:pattFill>
                <a:effectLst>
                  <a:outerShdw dist="38100" dir="2640000" algn="bl" rotWithShape="0">
                    <a:schemeClr val="accent1"/>
                  </a:outerShdw>
                </a:effectLst>
              </a:rPr>
              <a:t>鑫佑</a:t>
            </a:r>
            <a:r>
              <a:rPr lang="en-US" altLang="zh-TW" sz="4000" b="1" dirty="0">
                <a:ln w="12700">
                  <a:solidFill>
                    <a:schemeClr val="accent1"/>
                  </a:solidFill>
                  <a:prstDash val="solid"/>
                </a:ln>
                <a:pattFill prst="pct50">
                  <a:fgClr>
                    <a:srgbClr val="FFFF00"/>
                  </a:fgClr>
                  <a:bgClr>
                    <a:schemeClr val="accent6">
                      <a:lumMod val="60000"/>
                      <a:lumOff val="40000"/>
                    </a:schemeClr>
                  </a:bgClr>
                </a:pattFill>
                <a:effectLst>
                  <a:outerShdw dist="38100" dir="2640000" algn="bl" rotWithShape="0">
                    <a:schemeClr val="accent1"/>
                  </a:outerShdw>
                </a:effectLst>
              </a:rPr>
              <a:t>-</a:t>
            </a:r>
            <a:r>
              <a:rPr lang="zh-TW" altLang="en-US" sz="4000" b="1" dirty="0">
                <a:ln w="12700">
                  <a:solidFill>
                    <a:schemeClr val="accent1"/>
                  </a:solidFill>
                  <a:prstDash val="solid"/>
                </a:ln>
                <a:pattFill prst="pct50">
                  <a:fgClr>
                    <a:srgbClr val="FFFF00"/>
                  </a:fgClr>
                  <a:bgClr>
                    <a:schemeClr val="accent6">
                      <a:lumMod val="60000"/>
                      <a:lumOff val="40000"/>
                    </a:schemeClr>
                  </a:bgClr>
                </a:pattFill>
                <a:effectLst>
                  <a:outerShdw dist="38100" dir="2640000" algn="bl" rotWithShape="0">
                    <a:schemeClr val="accent1"/>
                  </a:outerShdw>
                </a:effectLst>
              </a:rPr>
              <a:t>拓志光輝</a:t>
            </a:r>
          </a:p>
        </p:txBody>
      </p:sp>
    </p:spTree>
    <p:extLst>
      <p:ext uri="{BB962C8B-B14F-4D97-AF65-F5344CB8AC3E}">
        <p14:creationId xmlns:p14="http://schemas.microsoft.com/office/powerpoint/2010/main" val="3434956382"/>
      </p:ext>
    </p:extLst>
  </p:cSld>
  <p:clrMapOvr>
    <a:masterClrMapping/>
  </p:clrMapOvr>
  <p:transition spd="slow" advTm="5000">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F5AFA3C-5704-ED3B-F55F-2943ED99AC97}"/>
              </a:ext>
            </a:extLst>
          </p:cNvPr>
          <p:cNvSpPr>
            <a:spLocks noGrp="1"/>
          </p:cNvSpPr>
          <p:nvPr>
            <p:ph type="title"/>
          </p:nvPr>
        </p:nvSpPr>
        <p:spPr>
          <a:xfrm>
            <a:off x="838200" y="197595"/>
            <a:ext cx="10515600" cy="1325563"/>
          </a:xfrm>
        </p:spPr>
        <p:txBody>
          <a:bodyPr>
            <a:normAutofit/>
          </a:bodyPr>
          <a:lstStyle/>
          <a:p>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靜電危害</a:t>
            </a:r>
            <a:endParaRPr lang="zh-TW" altLang="en-US" sz="6000" dirty="0"/>
          </a:p>
        </p:txBody>
      </p:sp>
      <p:sp>
        <p:nvSpPr>
          <p:cNvPr id="3" name="內容版面配置區 2">
            <a:extLst>
              <a:ext uri="{FF2B5EF4-FFF2-40B4-BE49-F238E27FC236}">
                <a16:creationId xmlns:a16="http://schemas.microsoft.com/office/drawing/2014/main" id="{3FBD416A-1C02-FF7B-DA85-CB9CFE9E66DA}"/>
              </a:ext>
            </a:extLst>
          </p:cNvPr>
          <p:cNvSpPr>
            <a:spLocks noGrp="1"/>
          </p:cNvSpPr>
          <p:nvPr>
            <p:ph idx="1"/>
          </p:nvPr>
        </p:nvSpPr>
        <p:spPr>
          <a:xfrm>
            <a:off x="644166" y="1800520"/>
            <a:ext cx="5021344" cy="4019120"/>
          </a:xfrm>
        </p:spPr>
        <p:txBody>
          <a:bodyPr>
            <a:normAutofit lnSpcReduction="10000"/>
          </a:bodyPr>
          <a:lstStyle/>
          <a:p>
            <a:pPr marL="514350" indent="-514350" algn="l" fontAlgn="base">
              <a:buFont typeface="+mj-lt"/>
              <a:buAutoNum type="arabicPeriod"/>
            </a:pPr>
            <a:r>
              <a:rPr lang="zh-TW" altLang="en-US" sz="3600" b="1" dirty="0">
                <a:ln w="12700">
                  <a:solidFill>
                    <a:schemeClr val="accent1"/>
                  </a:solidFill>
                  <a:prstDash val="solid"/>
                </a:ln>
                <a:pattFill prst="pct50">
                  <a:fgClr>
                    <a:srgbClr val="FFFF00"/>
                  </a:fgClr>
                  <a:bgClr>
                    <a:schemeClr val="accent6">
                      <a:lumMod val="60000"/>
                      <a:lumOff val="40000"/>
                    </a:schemeClr>
                  </a:bgClr>
                </a:pattFill>
              </a:rPr>
              <a:t>靜電吸附力的污染。</a:t>
            </a:r>
            <a:endParaRPr lang="en-US" altLang="zh-TW" sz="3600" b="1" dirty="0">
              <a:ln w="12700">
                <a:solidFill>
                  <a:schemeClr val="accent1"/>
                </a:solidFill>
                <a:prstDash val="solid"/>
              </a:ln>
              <a:pattFill prst="pct50">
                <a:fgClr>
                  <a:srgbClr val="FFFF00"/>
                </a:fgClr>
                <a:bgClr>
                  <a:schemeClr val="accent6">
                    <a:lumMod val="60000"/>
                    <a:lumOff val="40000"/>
                  </a:schemeClr>
                </a:bgClr>
              </a:pattFill>
            </a:endParaRPr>
          </a:p>
          <a:p>
            <a:pPr marL="514350" indent="-514350" algn="l" fontAlgn="base">
              <a:buFont typeface="+mj-lt"/>
              <a:buAutoNum type="arabicPeriod"/>
            </a:pPr>
            <a:r>
              <a:rPr lang="zh-TW" altLang="en-US" sz="3600" b="1" dirty="0">
                <a:ln w="12700">
                  <a:solidFill>
                    <a:schemeClr val="accent1"/>
                  </a:solidFill>
                  <a:prstDash val="solid"/>
                </a:ln>
                <a:pattFill prst="pct50">
                  <a:fgClr>
                    <a:srgbClr val="FFFF00"/>
                  </a:fgClr>
                  <a:bgClr>
                    <a:schemeClr val="accent6">
                      <a:lumMod val="60000"/>
                      <a:lumOff val="40000"/>
                    </a:schemeClr>
                  </a:bgClr>
                </a:pattFill>
              </a:rPr>
              <a:t>訊號失真或元件損壞。</a:t>
            </a:r>
            <a:endParaRPr lang="en-US" altLang="zh-TW" sz="3600" b="1" dirty="0">
              <a:ln w="12700">
                <a:solidFill>
                  <a:schemeClr val="accent1"/>
                </a:solidFill>
                <a:prstDash val="solid"/>
              </a:ln>
              <a:pattFill prst="pct50">
                <a:fgClr>
                  <a:srgbClr val="FFFF00"/>
                </a:fgClr>
                <a:bgClr>
                  <a:schemeClr val="accent6">
                    <a:lumMod val="60000"/>
                    <a:lumOff val="40000"/>
                  </a:schemeClr>
                </a:bgClr>
              </a:pattFill>
            </a:endParaRPr>
          </a:p>
          <a:p>
            <a:pPr marL="514350" indent="-514350" algn="l" fontAlgn="base">
              <a:buFont typeface="+mj-lt"/>
              <a:buAutoNum type="arabicPeriod"/>
            </a:pPr>
            <a:r>
              <a:rPr lang="zh-TW" altLang="en-US" sz="3600" b="1" dirty="0">
                <a:ln w="12700">
                  <a:solidFill>
                    <a:schemeClr val="accent1"/>
                  </a:solidFill>
                  <a:prstDash val="solid"/>
                </a:ln>
                <a:pattFill prst="pct50">
                  <a:fgClr>
                    <a:srgbClr val="FFFF00"/>
                  </a:fgClr>
                  <a:bgClr>
                    <a:schemeClr val="accent6">
                      <a:lumMod val="60000"/>
                      <a:lumOff val="40000"/>
                    </a:schemeClr>
                  </a:bgClr>
                </a:pattFill>
              </a:rPr>
              <a:t>熱效應。</a:t>
            </a:r>
            <a:endParaRPr lang="en-US" altLang="zh-TW" sz="3600" b="1" dirty="0">
              <a:ln w="12700">
                <a:solidFill>
                  <a:schemeClr val="accent1"/>
                </a:solidFill>
                <a:prstDash val="solid"/>
              </a:ln>
              <a:pattFill prst="pct50">
                <a:fgClr>
                  <a:srgbClr val="FFFF00"/>
                </a:fgClr>
                <a:bgClr>
                  <a:schemeClr val="accent6">
                    <a:lumMod val="60000"/>
                    <a:lumOff val="40000"/>
                  </a:schemeClr>
                </a:bgClr>
              </a:pattFill>
            </a:endParaRPr>
          </a:p>
          <a:p>
            <a:pPr marL="514350" indent="-514350" algn="l" fontAlgn="base">
              <a:buFont typeface="+mj-lt"/>
              <a:buAutoNum type="arabicPeriod"/>
            </a:pPr>
            <a:r>
              <a:rPr lang="zh-TW" altLang="en-US" sz="3600" b="1" dirty="0">
                <a:ln w="12700">
                  <a:solidFill>
                    <a:schemeClr val="accent1"/>
                  </a:solidFill>
                  <a:prstDash val="solid"/>
                </a:ln>
                <a:pattFill prst="pct50">
                  <a:fgClr>
                    <a:srgbClr val="FFFF00"/>
                  </a:fgClr>
                  <a:bgClr>
                    <a:schemeClr val="accent6">
                      <a:lumMod val="60000"/>
                      <a:lumOff val="40000"/>
                    </a:schemeClr>
                  </a:bgClr>
                </a:pattFill>
              </a:rPr>
              <a:t>電磁輻射干擾。</a:t>
            </a:r>
            <a:endParaRPr lang="en-US" altLang="zh-TW" sz="3600" b="1" dirty="0">
              <a:ln w="12700">
                <a:solidFill>
                  <a:schemeClr val="accent1"/>
                </a:solidFill>
                <a:prstDash val="solid"/>
              </a:ln>
              <a:pattFill prst="pct50">
                <a:fgClr>
                  <a:srgbClr val="FFFF00"/>
                </a:fgClr>
                <a:bgClr>
                  <a:schemeClr val="accent6">
                    <a:lumMod val="60000"/>
                    <a:lumOff val="40000"/>
                  </a:schemeClr>
                </a:bgClr>
              </a:pattFill>
            </a:endParaRPr>
          </a:p>
          <a:p>
            <a:pPr marL="514350" indent="-514350" algn="l" fontAlgn="base">
              <a:buFont typeface="+mj-lt"/>
              <a:buAutoNum type="arabicPeriod"/>
            </a:pPr>
            <a:r>
              <a:rPr lang="zh-TW" altLang="en-US" sz="3600" b="1" dirty="0">
                <a:ln w="12700">
                  <a:solidFill>
                    <a:schemeClr val="accent1"/>
                  </a:solidFill>
                  <a:prstDash val="solid"/>
                </a:ln>
                <a:pattFill prst="pct50">
                  <a:fgClr>
                    <a:srgbClr val="FFFF00"/>
                  </a:fgClr>
                  <a:bgClr>
                    <a:schemeClr val="accent6">
                      <a:lumMod val="60000"/>
                      <a:lumOff val="40000"/>
                    </a:schemeClr>
                  </a:bgClr>
                </a:pattFill>
              </a:rPr>
              <a:t>製作過程損壞。</a:t>
            </a:r>
            <a:endParaRPr lang="en-US" altLang="zh-TW" sz="3600" b="1" dirty="0">
              <a:ln w="12700">
                <a:solidFill>
                  <a:schemeClr val="accent1"/>
                </a:solidFill>
                <a:prstDash val="solid"/>
              </a:ln>
              <a:pattFill prst="pct50">
                <a:fgClr>
                  <a:srgbClr val="FFFF00"/>
                </a:fgClr>
                <a:bgClr>
                  <a:schemeClr val="accent6">
                    <a:lumMod val="60000"/>
                    <a:lumOff val="40000"/>
                  </a:schemeClr>
                </a:bgClr>
              </a:pattFill>
            </a:endParaRPr>
          </a:p>
          <a:p>
            <a:pPr marL="514350" indent="-514350" algn="l" fontAlgn="base">
              <a:buFont typeface="+mj-lt"/>
              <a:buAutoNum type="arabicPeriod"/>
            </a:pPr>
            <a:r>
              <a:rPr lang="zh-TW" altLang="en-US" sz="3600" b="1" dirty="0">
                <a:ln w="12700">
                  <a:solidFill>
                    <a:schemeClr val="accent1"/>
                  </a:solidFill>
                  <a:prstDash val="solid"/>
                </a:ln>
                <a:pattFill prst="pct50">
                  <a:fgClr>
                    <a:srgbClr val="FFFF00"/>
                  </a:fgClr>
                  <a:bgClr>
                    <a:schemeClr val="accent6">
                      <a:lumMod val="60000"/>
                      <a:lumOff val="40000"/>
                    </a:schemeClr>
                  </a:bgClr>
                </a:pattFill>
              </a:rPr>
              <a:t>火災或爆炸。</a:t>
            </a:r>
            <a:endParaRPr lang="en-US" altLang="zh-TW" sz="3600" b="1" dirty="0">
              <a:ln w="12700">
                <a:solidFill>
                  <a:schemeClr val="accent1"/>
                </a:solidFill>
                <a:prstDash val="solid"/>
              </a:ln>
              <a:pattFill prst="pct50">
                <a:fgClr>
                  <a:srgbClr val="FFFF00"/>
                </a:fgClr>
                <a:bgClr>
                  <a:schemeClr val="accent6">
                    <a:lumMod val="60000"/>
                    <a:lumOff val="40000"/>
                  </a:schemeClr>
                </a:bgClr>
              </a:pattFill>
            </a:endParaRPr>
          </a:p>
          <a:p>
            <a:pPr marL="514350" indent="-514350" algn="l" fontAlgn="base">
              <a:buFont typeface="+mj-lt"/>
              <a:buAutoNum type="arabicPeriod"/>
            </a:pPr>
            <a:r>
              <a:rPr lang="zh-TW" altLang="en-US" sz="3600" b="1" dirty="0">
                <a:ln w="12700">
                  <a:solidFill>
                    <a:schemeClr val="accent1"/>
                  </a:solidFill>
                  <a:prstDash val="solid"/>
                </a:ln>
                <a:pattFill prst="pct50">
                  <a:fgClr>
                    <a:srgbClr val="FFFF00"/>
                  </a:fgClr>
                  <a:bgClr>
                    <a:schemeClr val="accent6">
                      <a:lumMod val="60000"/>
                      <a:lumOff val="40000"/>
                    </a:schemeClr>
                  </a:bgClr>
                </a:pattFill>
              </a:rPr>
              <a:t>物理性傷害。</a:t>
            </a:r>
            <a:endParaRPr lang="en-US" altLang="zh-TW" sz="3600" b="1" dirty="0">
              <a:ln w="12700">
                <a:solidFill>
                  <a:schemeClr val="accent1"/>
                </a:solidFill>
                <a:prstDash val="solid"/>
              </a:ln>
              <a:pattFill prst="pct50">
                <a:fgClr>
                  <a:srgbClr val="FFFF00"/>
                </a:fgClr>
                <a:bgClr>
                  <a:schemeClr val="accent6">
                    <a:lumMod val="60000"/>
                    <a:lumOff val="40000"/>
                  </a:schemeClr>
                </a:bgClr>
              </a:pattFill>
            </a:endParaRPr>
          </a:p>
          <a:p>
            <a:pPr marL="0" indent="0" algn="l" fontAlgn="base">
              <a:buNone/>
            </a:pPr>
            <a:endParaRPr lang="en-US" altLang="zh-TW" b="1" dirty="0">
              <a:latin typeface="標楷體" panose="03000509000000000000" pitchFamily="65" charset="-120"/>
              <a:ea typeface="標楷體" panose="03000509000000000000" pitchFamily="65" charset="-120"/>
            </a:endParaRPr>
          </a:p>
        </p:txBody>
      </p:sp>
      <p:sp>
        <p:nvSpPr>
          <p:cNvPr id="5" name="文字方塊 4">
            <a:extLst>
              <a:ext uri="{FF2B5EF4-FFF2-40B4-BE49-F238E27FC236}">
                <a16:creationId xmlns:a16="http://schemas.microsoft.com/office/drawing/2014/main" id="{39105A6E-0ADA-B839-8377-2B9B15E3B16A}"/>
              </a:ext>
            </a:extLst>
          </p:cNvPr>
          <p:cNvSpPr txBox="1"/>
          <p:nvPr/>
        </p:nvSpPr>
        <p:spPr>
          <a:xfrm>
            <a:off x="6096000" y="1528969"/>
            <a:ext cx="5570456" cy="4938916"/>
          </a:xfrm>
          <a:prstGeom prst="rect">
            <a:avLst/>
          </a:prstGeom>
          <a:noFill/>
        </p:spPr>
        <p:txBody>
          <a:bodyPr wrap="square">
            <a:spAutoFit/>
          </a:bodyPr>
          <a:lstStyle/>
          <a:p>
            <a:pPr fontAlgn="base">
              <a:lnSpc>
                <a:spcPct val="120000"/>
              </a:lnSpc>
            </a:pPr>
            <a:r>
              <a:rPr lang="zh-TW" altLang="en-US" sz="2200" b="1" dirty="0">
                <a:ln w="12700">
                  <a:solidFill>
                    <a:schemeClr val="accent1"/>
                  </a:solidFill>
                  <a:prstDash val="solid"/>
                </a:ln>
                <a:pattFill prst="pct50">
                  <a:fgClr>
                    <a:srgbClr val="FFFF00"/>
                  </a:fgClr>
                  <a:bgClr>
                    <a:schemeClr val="accent6">
                      <a:lumMod val="60000"/>
                      <a:lumOff val="40000"/>
                    </a:schemeClr>
                  </a:bgClr>
                </a:pattFill>
              </a:rPr>
              <a:t>電子產品在生產製造、加工、組裝、運送、使用等過程中，整個流程 都飽受靜電放電</a:t>
            </a:r>
            <a:r>
              <a:rPr lang="en-US" altLang="zh-TW" sz="2200" b="1" dirty="0">
                <a:ln w="12700">
                  <a:solidFill>
                    <a:schemeClr val="accent1"/>
                  </a:solidFill>
                  <a:prstDash val="solid"/>
                </a:ln>
                <a:pattFill prst="pct50">
                  <a:fgClr>
                    <a:srgbClr val="FFFF00"/>
                  </a:fgClr>
                  <a:bgClr>
                    <a:schemeClr val="accent6">
                      <a:lumMod val="60000"/>
                      <a:lumOff val="40000"/>
                    </a:schemeClr>
                  </a:bgClr>
                </a:pattFill>
              </a:rPr>
              <a:t>(ESD)</a:t>
            </a:r>
            <a:r>
              <a:rPr lang="zh-TW" altLang="en-US" sz="2200" b="1" dirty="0">
                <a:ln w="12700">
                  <a:solidFill>
                    <a:schemeClr val="accent1"/>
                  </a:solidFill>
                  <a:prstDash val="solid"/>
                </a:ln>
                <a:pattFill prst="pct50">
                  <a:fgClr>
                    <a:srgbClr val="FFFF00"/>
                  </a:fgClr>
                  <a:bgClr>
                    <a:schemeClr val="accent6">
                      <a:lumMod val="60000"/>
                      <a:lumOff val="40000"/>
                    </a:schemeClr>
                  </a:bgClr>
                </a:pattFill>
              </a:rPr>
              <a:t>的威脅，若無適當的防護措施，將導致產品受到破壞 而無法銷售。目前靜電放電引起的元設備裝置擊穿損害為電子工業最普遍、 最嚴重的靜電危害。根據相關資料證實，現今電子產業生產過程中，</a:t>
            </a:r>
            <a:r>
              <a:rPr lang="zh-TW" altLang="en-US" sz="2200" b="1" dirty="0">
                <a:ln w="12700">
                  <a:solidFill>
                    <a:schemeClr val="accent1"/>
                  </a:solidFill>
                  <a:prstDash val="solid"/>
                </a:ln>
              </a:rPr>
              <a:t>半導體的損壞的有</a:t>
            </a:r>
            <a:r>
              <a:rPr lang="en-US" altLang="zh-TW" sz="2200" b="1" dirty="0">
                <a:ln w="12700">
                  <a:solidFill>
                    <a:schemeClr val="accent1"/>
                  </a:solidFill>
                  <a:prstDash val="solid"/>
                </a:ln>
              </a:rPr>
              <a:t>59%</a:t>
            </a:r>
            <a:r>
              <a:rPr lang="zh-TW" altLang="en-US" sz="2200" b="1" dirty="0">
                <a:ln w="12700">
                  <a:solidFill>
                    <a:schemeClr val="accent1"/>
                  </a:solidFill>
                  <a:prstDash val="solid"/>
                </a:ln>
              </a:rPr>
              <a:t>是因為靜電的防護不當造成電子元件損壞。</a:t>
            </a:r>
            <a:r>
              <a:rPr lang="zh-TW" altLang="en-US" sz="2200" b="1" dirty="0">
                <a:ln w="12700">
                  <a:solidFill>
                    <a:schemeClr val="accent1"/>
                  </a:solidFill>
                  <a:prstDash val="solid"/>
                </a:ln>
                <a:pattFill prst="pct50">
                  <a:fgClr>
                    <a:srgbClr val="FFFF00"/>
                  </a:fgClr>
                  <a:bgClr>
                    <a:schemeClr val="accent6">
                      <a:lumMod val="60000"/>
                      <a:lumOff val="40000"/>
                    </a:schemeClr>
                  </a:bgClr>
                </a:pattFill>
              </a:rPr>
              <a:t>因此除了 在電子元件的設計上，加入靜電放電保護電路外。因此對於易產生靜電危害 之作業製程或工廠，應建立有效的靜電防制對策或防護措施。</a:t>
            </a:r>
          </a:p>
        </p:txBody>
      </p:sp>
    </p:spTree>
    <p:extLst>
      <p:ext uri="{BB962C8B-B14F-4D97-AF65-F5344CB8AC3E}">
        <p14:creationId xmlns:p14="http://schemas.microsoft.com/office/powerpoint/2010/main" val="2201359608"/>
      </p:ext>
    </p:extLst>
  </p:cSld>
  <p:clrMapOvr>
    <a:masterClrMapping/>
  </p:clrMapOvr>
  <p:transition spd="slow" advTm="5000">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DE3760B-2AB4-81B1-BE7B-E47DFD19464F}"/>
              </a:ext>
            </a:extLst>
          </p:cNvPr>
          <p:cNvSpPr>
            <a:spLocks noGrp="1"/>
          </p:cNvSpPr>
          <p:nvPr>
            <p:ph type="title"/>
          </p:nvPr>
        </p:nvSpPr>
        <p:spPr>
          <a:xfrm>
            <a:off x="838200" y="73207"/>
            <a:ext cx="10515600" cy="1325563"/>
          </a:xfrm>
        </p:spPr>
        <p:txBody>
          <a:bodyPr>
            <a:normAutofit/>
          </a:bodyPr>
          <a:lstStyle/>
          <a:p>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靜電產生原理</a:t>
            </a:r>
            <a:endParaRPr lang="zh-TW" altLang="en-US" sz="6000" dirty="0"/>
          </a:p>
        </p:txBody>
      </p:sp>
      <p:graphicFrame>
        <p:nvGraphicFramePr>
          <p:cNvPr id="6" name="表格 6">
            <a:extLst>
              <a:ext uri="{FF2B5EF4-FFF2-40B4-BE49-F238E27FC236}">
                <a16:creationId xmlns:a16="http://schemas.microsoft.com/office/drawing/2014/main" id="{AA25892A-793C-8598-DFEC-BA4D8C91ED6F}"/>
              </a:ext>
            </a:extLst>
          </p:cNvPr>
          <p:cNvGraphicFramePr>
            <a:graphicFrameLocks noGrp="1"/>
          </p:cNvGraphicFramePr>
          <p:nvPr>
            <p:extLst>
              <p:ext uri="{D42A27DB-BD31-4B8C-83A1-F6EECF244321}">
                <p14:modId xmlns:p14="http://schemas.microsoft.com/office/powerpoint/2010/main" val="2223111455"/>
              </p:ext>
            </p:extLst>
          </p:nvPr>
        </p:nvGraphicFramePr>
        <p:xfrm>
          <a:off x="1770644" y="1172527"/>
          <a:ext cx="8212342" cy="2595880"/>
        </p:xfrm>
        <a:graphic>
          <a:graphicData uri="http://schemas.openxmlformats.org/drawingml/2006/table">
            <a:tbl>
              <a:tblPr firstRow="1" bandRow="1">
                <a:tableStyleId>{5C22544A-7EE6-4342-B048-85BDC9FD1C3A}</a:tableStyleId>
              </a:tblPr>
              <a:tblGrid>
                <a:gridCol w="903729">
                  <a:extLst>
                    <a:ext uri="{9D8B030D-6E8A-4147-A177-3AD203B41FA5}">
                      <a16:colId xmlns:a16="http://schemas.microsoft.com/office/drawing/2014/main" val="3638742930"/>
                    </a:ext>
                  </a:extLst>
                </a:gridCol>
                <a:gridCol w="1294312">
                  <a:extLst>
                    <a:ext uri="{9D8B030D-6E8A-4147-A177-3AD203B41FA5}">
                      <a16:colId xmlns:a16="http://schemas.microsoft.com/office/drawing/2014/main" val="3551797781"/>
                    </a:ext>
                  </a:extLst>
                </a:gridCol>
                <a:gridCol w="6014301">
                  <a:extLst>
                    <a:ext uri="{9D8B030D-6E8A-4147-A177-3AD203B41FA5}">
                      <a16:colId xmlns:a16="http://schemas.microsoft.com/office/drawing/2014/main" val="2085144926"/>
                    </a:ext>
                  </a:extLst>
                </a:gridCol>
              </a:tblGrid>
              <a:tr h="370840">
                <a:tc>
                  <a:txBody>
                    <a:bodyPr/>
                    <a:lstStyle/>
                    <a:p>
                      <a:pPr algn="ctr"/>
                      <a:r>
                        <a:rPr lang="zh-TW" altLang="en-US" dirty="0"/>
                        <a:t>項次</a:t>
                      </a:r>
                    </a:p>
                  </a:txBody>
                  <a:tcPr/>
                </a:tc>
                <a:tc>
                  <a:txBody>
                    <a:bodyPr/>
                    <a:lstStyle/>
                    <a:p>
                      <a:pPr algn="ctr"/>
                      <a:r>
                        <a:rPr lang="zh-TW" altLang="en-US" dirty="0"/>
                        <a:t>名稱</a:t>
                      </a:r>
                    </a:p>
                  </a:txBody>
                  <a:tcPr/>
                </a:tc>
                <a:tc>
                  <a:txBody>
                    <a:bodyPr/>
                    <a:lstStyle/>
                    <a:p>
                      <a:pPr algn="ctr"/>
                      <a:r>
                        <a:rPr lang="zh-TW" altLang="en-US" dirty="0"/>
                        <a:t>說明</a:t>
                      </a:r>
                    </a:p>
                  </a:txBody>
                  <a:tcPr/>
                </a:tc>
                <a:extLst>
                  <a:ext uri="{0D108BD9-81ED-4DB2-BD59-A6C34878D82A}">
                    <a16:rowId xmlns:a16="http://schemas.microsoft.com/office/drawing/2014/main" val="448194041"/>
                  </a:ext>
                </a:extLst>
              </a:tr>
              <a:tr h="370840">
                <a:tc>
                  <a:txBody>
                    <a:bodyPr/>
                    <a:lstStyle/>
                    <a:p>
                      <a:pPr algn="ctr"/>
                      <a:r>
                        <a:rPr lang="en-US" altLang="zh-TW" sz="1800" b="0" kern="1200" dirty="0">
                          <a:ln w="12700">
                            <a:solidFill>
                              <a:schemeClr val="accent1"/>
                            </a:solidFill>
                            <a:prstDash val="solid"/>
                          </a:ln>
                          <a:solidFill>
                            <a:schemeClr val="tx1"/>
                          </a:solidFill>
                          <a:effectLst/>
                          <a:latin typeface="+mj-ea"/>
                          <a:ea typeface="+mj-ea"/>
                          <a:cs typeface="+mn-cs"/>
                        </a:rPr>
                        <a:t>1</a:t>
                      </a:r>
                      <a:endParaRPr lang="zh-TW" altLang="en-US" sz="1800" b="0" kern="1200" dirty="0">
                        <a:ln w="12700">
                          <a:solidFill>
                            <a:schemeClr val="accent1"/>
                          </a:solidFill>
                          <a:prstDash val="solid"/>
                        </a:ln>
                        <a:solidFill>
                          <a:schemeClr val="tx1"/>
                        </a:solidFill>
                        <a:effectLst/>
                        <a:latin typeface="+mj-ea"/>
                        <a:ea typeface="+mj-ea"/>
                        <a:cs typeface="+mn-cs"/>
                      </a:endParaRPr>
                    </a:p>
                  </a:txBody>
                  <a:tcPr/>
                </a:tc>
                <a:tc>
                  <a:txBody>
                    <a:bodyPr/>
                    <a:lstStyle/>
                    <a:p>
                      <a:r>
                        <a:rPr lang="zh-TW" altLang="en-US" sz="1800" b="0" kern="1200" dirty="0">
                          <a:ln w="12700">
                            <a:solidFill>
                              <a:schemeClr val="accent1"/>
                            </a:solidFill>
                            <a:prstDash val="solid"/>
                          </a:ln>
                          <a:solidFill>
                            <a:schemeClr val="tx1"/>
                          </a:solidFill>
                          <a:effectLst/>
                          <a:latin typeface="+mj-ea"/>
                          <a:ea typeface="+mj-ea"/>
                          <a:cs typeface="+mn-cs"/>
                        </a:rPr>
                        <a:t>摩擦靜電</a:t>
                      </a:r>
                    </a:p>
                  </a:txBody>
                  <a:tcPr/>
                </a:tc>
                <a:tc>
                  <a:txBody>
                    <a:bodyPr/>
                    <a:lstStyle/>
                    <a:p>
                      <a:r>
                        <a:rPr lang="zh-TW" altLang="en-US" sz="1800" b="0" kern="1200" dirty="0">
                          <a:ln w="12700">
                            <a:solidFill>
                              <a:schemeClr val="accent1"/>
                            </a:solidFill>
                            <a:prstDash val="solid"/>
                          </a:ln>
                          <a:solidFill>
                            <a:schemeClr val="tx1"/>
                          </a:solidFill>
                          <a:effectLst/>
                          <a:latin typeface="+mj-ea"/>
                          <a:ea typeface="+mj-ea"/>
                          <a:cs typeface="+mn-cs"/>
                        </a:rPr>
                        <a:t>最普遍發生的一種，常見的現象如人員走動與滾輪移動。</a:t>
                      </a:r>
                    </a:p>
                  </a:txBody>
                  <a:tcPr/>
                </a:tc>
                <a:extLst>
                  <a:ext uri="{0D108BD9-81ED-4DB2-BD59-A6C34878D82A}">
                    <a16:rowId xmlns:a16="http://schemas.microsoft.com/office/drawing/2014/main" val="108618047"/>
                  </a:ext>
                </a:extLst>
              </a:tr>
              <a:tr h="370840">
                <a:tc>
                  <a:txBody>
                    <a:bodyPr/>
                    <a:lstStyle/>
                    <a:p>
                      <a:pPr algn="ctr"/>
                      <a:r>
                        <a:rPr lang="en-US" altLang="zh-TW" sz="1800" b="0" kern="1200" dirty="0">
                          <a:ln w="12700">
                            <a:solidFill>
                              <a:schemeClr val="accent1"/>
                            </a:solidFill>
                            <a:prstDash val="solid"/>
                          </a:ln>
                          <a:solidFill>
                            <a:schemeClr val="tx1"/>
                          </a:solidFill>
                          <a:effectLst/>
                          <a:latin typeface="+mj-ea"/>
                          <a:ea typeface="+mj-ea"/>
                          <a:cs typeface="+mn-cs"/>
                        </a:rPr>
                        <a:t>2</a:t>
                      </a:r>
                      <a:endParaRPr lang="zh-TW" altLang="en-US" sz="1800" b="0" kern="1200" dirty="0">
                        <a:ln w="12700">
                          <a:solidFill>
                            <a:schemeClr val="accent1"/>
                          </a:solidFill>
                          <a:prstDash val="solid"/>
                        </a:ln>
                        <a:solidFill>
                          <a:schemeClr val="tx1"/>
                        </a:solidFill>
                        <a:effectLst/>
                        <a:latin typeface="+mj-ea"/>
                        <a:ea typeface="+mj-ea"/>
                        <a:cs typeface="+mn-cs"/>
                      </a:endParaRPr>
                    </a:p>
                  </a:txBody>
                  <a:tcPr/>
                </a:tc>
                <a:tc>
                  <a:txBody>
                    <a:bodyPr/>
                    <a:lstStyle/>
                    <a:p>
                      <a:r>
                        <a:rPr lang="zh-TW" altLang="en-US" sz="1800" b="0" kern="1200" dirty="0">
                          <a:ln w="12700">
                            <a:solidFill>
                              <a:schemeClr val="accent1"/>
                            </a:solidFill>
                            <a:prstDash val="solid"/>
                          </a:ln>
                          <a:solidFill>
                            <a:schemeClr val="tx1"/>
                          </a:solidFill>
                          <a:effectLst/>
                          <a:latin typeface="+mj-ea"/>
                          <a:ea typeface="+mj-ea"/>
                          <a:cs typeface="+mn-cs"/>
                        </a:rPr>
                        <a:t>剝離靜電</a:t>
                      </a:r>
                    </a:p>
                  </a:txBody>
                  <a:tcPr/>
                </a:tc>
                <a:tc>
                  <a:txBody>
                    <a:bodyPr/>
                    <a:lstStyle/>
                    <a:p>
                      <a:r>
                        <a:rPr lang="zh-TW" altLang="en-US" sz="1800" b="0" kern="1200" dirty="0">
                          <a:ln w="12700">
                            <a:solidFill>
                              <a:schemeClr val="accent1"/>
                            </a:solidFill>
                            <a:prstDash val="solid"/>
                          </a:ln>
                          <a:solidFill>
                            <a:schemeClr val="tx1"/>
                          </a:solidFill>
                          <a:effectLst/>
                          <a:latin typeface="+mj-ea"/>
                          <a:ea typeface="+mj-ea"/>
                          <a:cs typeface="+mn-cs"/>
                        </a:rPr>
                        <a:t>如幻燈片產生的靜電。</a:t>
                      </a:r>
                    </a:p>
                  </a:txBody>
                  <a:tcPr/>
                </a:tc>
                <a:extLst>
                  <a:ext uri="{0D108BD9-81ED-4DB2-BD59-A6C34878D82A}">
                    <a16:rowId xmlns:a16="http://schemas.microsoft.com/office/drawing/2014/main" val="985623343"/>
                  </a:ext>
                </a:extLst>
              </a:tr>
              <a:tr h="370840">
                <a:tc>
                  <a:txBody>
                    <a:bodyPr/>
                    <a:lstStyle/>
                    <a:p>
                      <a:pPr algn="ctr"/>
                      <a:r>
                        <a:rPr lang="en-US" altLang="zh-TW" sz="1800" b="0" kern="1200" dirty="0">
                          <a:ln w="12700">
                            <a:solidFill>
                              <a:schemeClr val="accent1"/>
                            </a:solidFill>
                            <a:prstDash val="solid"/>
                          </a:ln>
                          <a:solidFill>
                            <a:schemeClr val="tx1"/>
                          </a:solidFill>
                          <a:effectLst/>
                          <a:latin typeface="+mj-ea"/>
                          <a:ea typeface="+mj-ea"/>
                          <a:cs typeface="+mn-cs"/>
                        </a:rPr>
                        <a:t>3</a:t>
                      </a:r>
                      <a:endParaRPr lang="zh-TW" altLang="en-US" sz="1800" b="0" kern="1200" dirty="0">
                        <a:ln w="12700">
                          <a:solidFill>
                            <a:schemeClr val="accent1"/>
                          </a:solidFill>
                          <a:prstDash val="solid"/>
                        </a:ln>
                        <a:solidFill>
                          <a:schemeClr val="tx1"/>
                        </a:solidFill>
                        <a:effectLst/>
                        <a:latin typeface="+mj-ea"/>
                        <a:ea typeface="+mj-ea"/>
                        <a:cs typeface="+mn-cs"/>
                      </a:endParaRPr>
                    </a:p>
                  </a:txBody>
                  <a:tcPr/>
                </a:tc>
                <a:tc>
                  <a:txBody>
                    <a:bodyPr/>
                    <a:lstStyle/>
                    <a:p>
                      <a:r>
                        <a:rPr lang="zh-TW" altLang="en-US" sz="1800" b="0" kern="1200" dirty="0">
                          <a:ln w="12700">
                            <a:solidFill>
                              <a:schemeClr val="accent1"/>
                            </a:solidFill>
                            <a:prstDash val="solid"/>
                          </a:ln>
                          <a:solidFill>
                            <a:schemeClr val="tx1"/>
                          </a:solidFill>
                          <a:effectLst/>
                          <a:latin typeface="+mj-ea"/>
                          <a:ea typeface="+mj-ea"/>
                          <a:cs typeface="+mn-cs"/>
                        </a:rPr>
                        <a:t>流動帶動</a:t>
                      </a:r>
                    </a:p>
                  </a:txBody>
                  <a:tcPr/>
                </a:tc>
                <a:tc>
                  <a:txBody>
                    <a:bodyPr/>
                    <a:lstStyle/>
                    <a:p>
                      <a:r>
                        <a:rPr lang="zh-TW" altLang="en-US" sz="1800" b="0" kern="1200" dirty="0">
                          <a:ln w="12700">
                            <a:solidFill>
                              <a:schemeClr val="accent1"/>
                            </a:solidFill>
                            <a:prstDash val="solid"/>
                          </a:ln>
                          <a:solidFill>
                            <a:schemeClr val="tx1"/>
                          </a:solidFill>
                          <a:effectLst/>
                          <a:latin typeface="+mj-ea"/>
                          <a:ea typeface="+mj-ea"/>
                          <a:cs typeface="+mn-cs"/>
                        </a:rPr>
                        <a:t>常見的如加油站的加油車在泄油時產生的靜電。</a:t>
                      </a:r>
                    </a:p>
                  </a:txBody>
                  <a:tcPr/>
                </a:tc>
                <a:extLst>
                  <a:ext uri="{0D108BD9-81ED-4DB2-BD59-A6C34878D82A}">
                    <a16:rowId xmlns:a16="http://schemas.microsoft.com/office/drawing/2014/main" val="1288910669"/>
                  </a:ext>
                </a:extLst>
              </a:tr>
              <a:tr h="370840">
                <a:tc>
                  <a:txBody>
                    <a:bodyPr/>
                    <a:lstStyle/>
                    <a:p>
                      <a:pPr algn="ctr"/>
                      <a:r>
                        <a:rPr lang="en-US" altLang="zh-TW" sz="1800" b="0" kern="1200" dirty="0">
                          <a:ln w="12700">
                            <a:solidFill>
                              <a:schemeClr val="accent1"/>
                            </a:solidFill>
                            <a:prstDash val="solid"/>
                          </a:ln>
                          <a:solidFill>
                            <a:schemeClr val="tx1"/>
                          </a:solidFill>
                          <a:effectLst/>
                          <a:latin typeface="+mj-ea"/>
                          <a:ea typeface="+mj-ea"/>
                          <a:cs typeface="+mn-cs"/>
                        </a:rPr>
                        <a:t>4</a:t>
                      </a:r>
                      <a:endParaRPr lang="zh-TW" altLang="en-US" sz="1800" b="0" kern="1200" dirty="0">
                        <a:ln w="12700">
                          <a:solidFill>
                            <a:schemeClr val="accent1"/>
                          </a:solidFill>
                          <a:prstDash val="solid"/>
                        </a:ln>
                        <a:solidFill>
                          <a:schemeClr val="tx1"/>
                        </a:solidFill>
                        <a:effectLst/>
                        <a:latin typeface="+mj-ea"/>
                        <a:ea typeface="+mj-ea"/>
                        <a:cs typeface="+mn-cs"/>
                      </a:endParaRPr>
                    </a:p>
                  </a:txBody>
                  <a:tcPr/>
                </a:tc>
                <a:tc>
                  <a:txBody>
                    <a:bodyPr/>
                    <a:lstStyle/>
                    <a:p>
                      <a:r>
                        <a:rPr lang="zh-TW" altLang="en-US" sz="1800" b="0" kern="1200" dirty="0">
                          <a:ln w="12700">
                            <a:solidFill>
                              <a:schemeClr val="accent1"/>
                            </a:solidFill>
                            <a:prstDash val="solid"/>
                          </a:ln>
                          <a:solidFill>
                            <a:schemeClr val="tx1"/>
                          </a:solidFill>
                          <a:effectLst/>
                          <a:latin typeface="+mj-ea"/>
                          <a:ea typeface="+mj-ea"/>
                          <a:cs typeface="+mn-cs"/>
                        </a:rPr>
                        <a:t>噴出帶電</a:t>
                      </a:r>
                    </a:p>
                  </a:txBody>
                  <a:tcPr/>
                </a:tc>
                <a:tc>
                  <a:txBody>
                    <a:bodyPr/>
                    <a:lstStyle/>
                    <a:p>
                      <a:r>
                        <a:rPr lang="zh-TW" altLang="en-US" sz="1800" b="0" kern="1200" dirty="0">
                          <a:ln w="12700">
                            <a:solidFill>
                              <a:schemeClr val="accent1"/>
                            </a:solidFill>
                            <a:prstDash val="solid"/>
                          </a:ln>
                          <a:solidFill>
                            <a:schemeClr val="tx1"/>
                          </a:solidFill>
                          <a:effectLst/>
                          <a:latin typeface="+mj-ea"/>
                          <a:ea typeface="+mj-ea"/>
                          <a:cs typeface="+mn-cs"/>
                        </a:rPr>
                        <a:t>如噴嘴噴出的溶劑產生的靜電。</a:t>
                      </a:r>
                    </a:p>
                  </a:txBody>
                  <a:tcPr/>
                </a:tc>
                <a:extLst>
                  <a:ext uri="{0D108BD9-81ED-4DB2-BD59-A6C34878D82A}">
                    <a16:rowId xmlns:a16="http://schemas.microsoft.com/office/drawing/2014/main" val="837022206"/>
                  </a:ext>
                </a:extLst>
              </a:tr>
              <a:tr h="370840">
                <a:tc>
                  <a:txBody>
                    <a:bodyPr/>
                    <a:lstStyle/>
                    <a:p>
                      <a:pPr algn="ctr"/>
                      <a:r>
                        <a:rPr lang="en-US" altLang="zh-TW" sz="1800" b="0" kern="1200" dirty="0">
                          <a:ln w="12700">
                            <a:solidFill>
                              <a:schemeClr val="accent1"/>
                            </a:solidFill>
                            <a:prstDash val="solid"/>
                          </a:ln>
                          <a:solidFill>
                            <a:schemeClr val="tx1"/>
                          </a:solidFill>
                          <a:effectLst/>
                          <a:latin typeface="+mj-ea"/>
                          <a:ea typeface="+mj-ea"/>
                          <a:cs typeface="+mn-cs"/>
                        </a:rPr>
                        <a:t>5</a:t>
                      </a:r>
                      <a:endParaRPr lang="zh-TW" altLang="en-US" sz="1800" b="0" kern="1200" dirty="0">
                        <a:ln w="12700">
                          <a:solidFill>
                            <a:schemeClr val="accent1"/>
                          </a:solidFill>
                          <a:prstDash val="solid"/>
                        </a:ln>
                        <a:solidFill>
                          <a:schemeClr val="tx1"/>
                        </a:solidFill>
                        <a:effectLst/>
                        <a:latin typeface="+mj-ea"/>
                        <a:ea typeface="+mj-ea"/>
                        <a:cs typeface="+mn-cs"/>
                      </a:endParaRPr>
                    </a:p>
                  </a:txBody>
                  <a:tcPr/>
                </a:tc>
                <a:tc>
                  <a:txBody>
                    <a:bodyPr/>
                    <a:lstStyle/>
                    <a:p>
                      <a:r>
                        <a:rPr lang="zh-TW" altLang="en-US" sz="1800" b="0" kern="1200" dirty="0">
                          <a:ln w="12700">
                            <a:solidFill>
                              <a:schemeClr val="accent1"/>
                            </a:solidFill>
                            <a:prstDash val="solid"/>
                          </a:ln>
                          <a:solidFill>
                            <a:schemeClr val="tx1"/>
                          </a:solidFill>
                          <a:effectLst/>
                          <a:latin typeface="+mj-ea"/>
                          <a:ea typeface="+mj-ea"/>
                          <a:cs typeface="+mn-cs"/>
                        </a:rPr>
                        <a:t>攪拌帶電</a:t>
                      </a:r>
                    </a:p>
                  </a:txBody>
                  <a:tcPr/>
                </a:tc>
                <a:tc>
                  <a:txBody>
                    <a:bodyPr/>
                    <a:lstStyle/>
                    <a:p>
                      <a:r>
                        <a:rPr lang="zh-TW" altLang="en-US" sz="1800" b="0" kern="1200" dirty="0">
                          <a:ln w="12700">
                            <a:solidFill>
                              <a:schemeClr val="accent1"/>
                            </a:solidFill>
                            <a:prstDash val="solid"/>
                          </a:ln>
                          <a:solidFill>
                            <a:schemeClr val="tx1"/>
                          </a:solidFill>
                          <a:effectLst/>
                          <a:latin typeface="+mj-ea"/>
                          <a:ea typeface="+mj-ea"/>
                          <a:cs typeface="+mn-cs"/>
                        </a:rPr>
                        <a:t>如攪拌機攪拌</a:t>
                      </a:r>
                      <a:r>
                        <a:rPr lang="en-US" altLang="zh-TW" sz="1800" b="0" kern="1200" dirty="0">
                          <a:ln w="12700">
                            <a:solidFill>
                              <a:schemeClr val="accent1"/>
                            </a:solidFill>
                            <a:prstDash val="solid"/>
                          </a:ln>
                          <a:solidFill>
                            <a:schemeClr val="tx1"/>
                          </a:solidFill>
                          <a:effectLst/>
                          <a:latin typeface="+mj-ea"/>
                          <a:ea typeface="+mj-ea"/>
                          <a:cs typeface="+mn-cs"/>
                        </a:rPr>
                        <a:t>(</a:t>
                      </a:r>
                      <a:r>
                        <a:rPr lang="zh-TW" altLang="en-US" sz="1800" b="0" kern="1200" dirty="0">
                          <a:ln w="12700">
                            <a:solidFill>
                              <a:schemeClr val="accent1"/>
                            </a:solidFill>
                            <a:prstDash val="solid"/>
                          </a:ln>
                          <a:solidFill>
                            <a:schemeClr val="tx1"/>
                          </a:solidFill>
                          <a:effectLst/>
                          <a:latin typeface="+mj-ea"/>
                          <a:ea typeface="+mj-ea"/>
                          <a:cs typeface="+mn-cs"/>
                        </a:rPr>
                        <a:t>高速或運轉時</a:t>
                      </a:r>
                      <a:r>
                        <a:rPr lang="en-US" altLang="zh-TW" sz="1800" b="0" kern="1200" dirty="0">
                          <a:ln w="12700">
                            <a:solidFill>
                              <a:schemeClr val="accent1"/>
                            </a:solidFill>
                            <a:prstDash val="solid"/>
                          </a:ln>
                          <a:solidFill>
                            <a:schemeClr val="tx1"/>
                          </a:solidFill>
                          <a:effectLst/>
                          <a:latin typeface="+mj-ea"/>
                          <a:ea typeface="+mj-ea"/>
                          <a:cs typeface="+mn-cs"/>
                        </a:rPr>
                        <a:t>)</a:t>
                      </a:r>
                      <a:r>
                        <a:rPr lang="zh-TW" altLang="en-US" sz="1800" b="0" kern="1200" dirty="0">
                          <a:ln w="12700">
                            <a:solidFill>
                              <a:schemeClr val="accent1"/>
                            </a:solidFill>
                            <a:prstDash val="solid"/>
                          </a:ln>
                          <a:solidFill>
                            <a:schemeClr val="tx1"/>
                          </a:solidFill>
                          <a:effectLst/>
                          <a:latin typeface="+mj-ea"/>
                          <a:ea typeface="+mj-ea"/>
                          <a:cs typeface="+mn-cs"/>
                        </a:rPr>
                        <a:t>產生的靜電</a:t>
                      </a:r>
                    </a:p>
                  </a:txBody>
                  <a:tcPr/>
                </a:tc>
                <a:extLst>
                  <a:ext uri="{0D108BD9-81ED-4DB2-BD59-A6C34878D82A}">
                    <a16:rowId xmlns:a16="http://schemas.microsoft.com/office/drawing/2014/main" val="2932322615"/>
                  </a:ext>
                </a:extLst>
              </a:tr>
              <a:tr h="370840">
                <a:tc>
                  <a:txBody>
                    <a:bodyPr/>
                    <a:lstStyle/>
                    <a:p>
                      <a:pPr algn="ctr"/>
                      <a:r>
                        <a:rPr lang="en-US" altLang="zh-TW" sz="1800" b="0" kern="1200" dirty="0">
                          <a:ln w="12700">
                            <a:solidFill>
                              <a:schemeClr val="accent1"/>
                            </a:solidFill>
                            <a:prstDash val="solid"/>
                          </a:ln>
                          <a:solidFill>
                            <a:schemeClr val="tx1"/>
                          </a:solidFill>
                          <a:effectLst/>
                          <a:latin typeface="+mj-ea"/>
                          <a:ea typeface="+mj-ea"/>
                          <a:cs typeface="+mn-cs"/>
                        </a:rPr>
                        <a:t>6</a:t>
                      </a:r>
                      <a:endParaRPr lang="zh-TW" altLang="en-US" sz="1800" b="0" kern="1200" dirty="0">
                        <a:ln w="12700">
                          <a:solidFill>
                            <a:schemeClr val="accent1"/>
                          </a:solidFill>
                          <a:prstDash val="solid"/>
                        </a:ln>
                        <a:solidFill>
                          <a:schemeClr val="tx1"/>
                        </a:solidFill>
                        <a:effectLst/>
                        <a:latin typeface="+mj-ea"/>
                        <a:ea typeface="+mj-ea"/>
                        <a:cs typeface="+mn-cs"/>
                      </a:endParaRPr>
                    </a:p>
                  </a:txBody>
                  <a:tcPr/>
                </a:tc>
                <a:tc>
                  <a:txBody>
                    <a:bodyPr/>
                    <a:lstStyle/>
                    <a:p>
                      <a:r>
                        <a:rPr lang="zh-TW" altLang="en-US" sz="1800" b="0" kern="1200" dirty="0">
                          <a:ln w="12700">
                            <a:solidFill>
                              <a:schemeClr val="accent1"/>
                            </a:solidFill>
                            <a:prstDash val="solid"/>
                          </a:ln>
                          <a:solidFill>
                            <a:schemeClr val="tx1"/>
                          </a:solidFill>
                          <a:effectLst/>
                          <a:latin typeface="+mj-ea"/>
                          <a:ea typeface="+mj-ea"/>
                          <a:cs typeface="+mn-cs"/>
                        </a:rPr>
                        <a:t>感應帶電</a:t>
                      </a:r>
                    </a:p>
                  </a:txBody>
                  <a:tcPr/>
                </a:tc>
                <a:tc>
                  <a:txBody>
                    <a:bodyPr/>
                    <a:lstStyle/>
                    <a:p>
                      <a:r>
                        <a:rPr lang="zh-TW" altLang="en-US" sz="1800" b="0" kern="1200" dirty="0">
                          <a:ln w="12700">
                            <a:solidFill>
                              <a:schemeClr val="accent1"/>
                            </a:solidFill>
                            <a:prstDash val="solid"/>
                          </a:ln>
                          <a:solidFill>
                            <a:schemeClr val="tx1"/>
                          </a:solidFill>
                          <a:effectLst/>
                          <a:latin typeface="+mj-ea"/>
                          <a:ea typeface="+mj-ea"/>
                          <a:cs typeface="+mn-cs"/>
                        </a:rPr>
                        <a:t>如電視機或監視器</a:t>
                      </a:r>
                      <a:r>
                        <a:rPr lang="en-US" altLang="zh-TW" sz="1800" b="0" kern="1200" dirty="0">
                          <a:ln w="12700">
                            <a:solidFill>
                              <a:schemeClr val="accent1"/>
                            </a:solidFill>
                            <a:prstDash val="solid"/>
                          </a:ln>
                          <a:solidFill>
                            <a:schemeClr val="tx1"/>
                          </a:solidFill>
                          <a:effectLst/>
                          <a:latin typeface="+mj-ea"/>
                          <a:ea typeface="+mj-ea"/>
                          <a:cs typeface="+mn-cs"/>
                        </a:rPr>
                        <a:t>(CRT)</a:t>
                      </a:r>
                      <a:r>
                        <a:rPr lang="zh-TW" altLang="en-US" sz="1800" b="0" kern="1200" dirty="0">
                          <a:ln w="12700">
                            <a:solidFill>
                              <a:schemeClr val="accent1"/>
                            </a:solidFill>
                            <a:prstDash val="solid"/>
                          </a:ln>
                          <a:solidFill>
                            <a:schemeClr val="tx1"/>
                          </a:solidFill>
                          <a:effectLst/>
                          <a:latin typeface="+mj-ea"/>
                          <a:ea typeface="+mj-ea"/>
                          <a:cs typeface="+mn-cs"/>
                        </a:rPr>
                        <a:t>開啟時的靜電產生</a:t>
                      </a:r>
                    </a:p>
                  </a:txBody>
                  <a:tcPr/>
                </a:tc>
                <a:extLst>
                  <a:ext uri="{0D108BD9-81ED-4DB2-BD59-A6C34878D82A}">
                    <a16:rowId xmlns:a16="http://schemas.microsoft.com/office/drawing/2014/main" val="2472225577"/>
                  </a:ext>
                </a:extLst>
              </a:tr>
            </a:tbl>
          </a:graphicData>
        </a:graphic>
      </p:graphicFrame>
      <p:pic>
        <p:nvPicPr>
          <p:cNvPr id="3" name="Picture 2" descr="未提供相片說明。">
            <a:extLst>
              <a:ext uri="{FF2B5EF4-FFF2-40B4-BE49-F238E27FC236}">
                <a16:creationId xmlns:a16="http://schemas.microsoft.com/office/drawing/2014/main" id="{59C4C6F7-CBDF-AC5B-0050-D3E9F887BC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6148" b="11757"/>
          <a:stretch/>
        </p:blipFill>
        <p:spPr bwMode="auto">
          <a:xfrm>
            <a:off x="1299304" y="3890482"/>
            <a:ext cx="8929961" cy="2894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5328165"/>
      </p:ext>
    </p:extLst>
  </p:cSld>
  <p:clrMapOvr>
    <a:masterClrMapping/>
  </p:clrMapOvr>
  <p:transition spd="slow" advTm="5000">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3F39F1A-9109-8C4F-A02E-4C87F42264EC}"/>
              </a:ext>
            </a:extLst>
          </p:cNvPr>
          <p:cNvSpPr>
            <a:spLocks noGrp="1"/>
          </p:cNvSpPr>
          <p:nvPr>
            <p:ph type="title"/>
          </p:nvPr>
        </p:nvSpPr>
        <p:spPr>
          <a:xfrm>
            <a:off x="583676" y="101175"/>
            <a:ext cx="10515600" cy="1325563"/>
          </a:xfrm>
        </p:spPr>
        <p:txBody>
          <a:bodyPr>
            <a:normAutofit/>
          </a:bodyPr>
          <a:lstStyle/>
          <a:p>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容易產生靜電的製程</a:t>
            </a:r>
            <a:endParaRPr lang="zh-TW" altLang="en-US" sz="6000" dirty="0"/>
          </a:p>
        </p:txBody>
      </p:sp>
      <p:sp>
        <p:nvSpPr>
          <p:cNvPr id="5" name="文字方塊 4">
            <a:extLst>
              <a:ext uri="{FF2B5EF4-FFF2-40B4-BE49-F238E27FC236}">
                <a16:creationId xmlns:a16="http://schemas.microsoft.com/office/drawing/2014/main" id="{2DB00AC1-51F9-FC16-315D-0C9E7F6DD3D0}"/>
              </a:ext>
            </a:extLst>
          </p:cNvPr>
          <p:cNvSpPr txBox="1"/>
          <p:nvPr/>
        </p:nvSpPr>
        <p:spPr>
          <a:xfrm>
            <a:off x="452486" y="1532970"/>
            <a:ext cx="5465189" cy="5109091"/>
          </a:xfrm>
          <a:prstGeom prst="rect">
            <a:avLst/>
          </a:prstGeom>
          <a:noFill/>
        </p:spPr>
        <p:txBody>
          <a:bodyPr wrap="square">
            <a:spAutoFit/>
          </a:bodyPr>
          <a:lstStyle/>
          <a:p>
            <a:r>
              <a:rPr lang="zh-TW" altLang="en-US" sz="2800" b="1" dirty="0">
                <a:ln w="12700">
                  <a:solidFill>
                    <a:schemeClr val="accent1"/>
                  </a:solidFill>
                  <a:prstDash val="solid"/>
                </a:ln>
                <a:pattFill prst="pct50">
                  <a:fgClr>
                    <a:srgbClr val="FFFF00"/>
                  </a:fgClr>
                  <a:bgClr>
                    <a:schemeClr val="accent6">
                      <a:lumMod val="60000"/>
                      <a:lumOff val="40000"/>
                    </a:schemeClr>
                  </a:bgClr>
                </a:pattFill>
              </a:rPr>
              <a:t>下列含液體之製程易產生靜電</a:t>
            </a:r>
            <a:endParaRPr lang="en-US" altLang="zh-TW" sz="2800" b="1" dirty="0">
              <a:ln w="12700">
                <a:solidFill>
                  <a:schemeClr val="accent1"/>
                </a:solidFill>
                <a:prstDash val="solid"/>
              </a:ln>
              <a:pattFill prst="pct50">
                <a:fgClr>
                  <a:srgbClr val="FFFF00"/>
                </a:fgClr>
                <a:bgClr>
                  <a:schemeClr val="accent6">
                    <a:lumMod val="60000"/>
                    <a:lumOff val="40000"/>
                  </a:schemeClr>
                </a:bgClr>
              </a:pattFill>
            </a:endParaRPr>
          </a:p>
          <a:p>
            <a:endParaRPr lang="en-US" altLang="zh-TW" sz="2800" b="1" dirty="0">
              <a:ln w="12700">
                <a:solidFill>
                  <a:schemeClr val="accent1"/>
                </a:solidFill>
                <a:prstDash val="solid"/>
              </a:ln>
              <a:pattFill prst="pct50">
                <a:fgClr>
                  <a:srgbClr val="FFFF00"/>
                </a:fgClr>
                <a:bgClr>
                  <a:schemeClr val="accent6">
                    <a:lumMod val="60000"/>
                    <a:lumOff val="40000"/>
                  </a:schemeClr>
                </a:bgClr>
              </a:pattFill>
            </a:endParaRPr>
          </a:p>
          <a:p>
            <a:pPr marL="342900" indent="-342900">
              <a:buFont typeface="+mj-lt"/>
              <a:buAutoNum type="arabicPeriod"/>
            </a:pPr>
            <a:r>
              <a:rPr lang="zh-TW" altLang="en-US" sz="2800" b="1" dirty="0">
                <a:ln w="12700">
                  <a:solidFill>
                    <a:schemeClr val="accent1"/>
                  </a:solidFill>
                  <a:prstDash val="solid"/>
                </a:ln>
                <a:pattFill prst="pct50">
                  <a:fgClr>
                    <a:srgbClr val="FFFF00"/>
                  </a:fgClr>
                  <a:bgClr>
                    <a:schemeClr val="accent6">
                      <a:lumMod val="60000"/>
                      <a:lumOff val="40000"/>
                    </a:schemeClr>
                  </a:bgClr>
                </a:pattFill>
              </a:rPr>
              <a:t>液體流經管線</a:t>
            </a:r>
            <a:r>
              <a:rPr lang="en-US" altLang="zh-TW" sz="2800" b="1" dirty="0">
                <a:ln w="12700">
                  <a:solidFill>
                    <a:schemeClr val="accent1"/>
                  </a:solidFill>
                  <a:prstDash val="solid"/>
                </a:ln>
                <a:pattFill prst="pct50">
                  <a:fgClr>
                    <a:srgbClr val="FFFF00"/>
                  </a:fgClr>
                  <a:bgClr>
                    <a:schemeClr val="accent6">
                      <a:lumMod val="60000"/>
                      <a:lumOff val="40000"/>
                    </a:schemeClr>
                  </a:bgClr>
                </a:pattFill>
              </a:rPr>
              <a:t>, </a:t>
            </a:r>
            <a:r>
              <a:rPr lang="zh-TW" altLang="en-US" sz="2800" b="1" dirty="0">
                <a:ln w="12700">
                  <a:solidFill>
                    <a:schemeClr val="accent1"/>
                  </a:solidFill>
                  <a:prstDash val="solid"/>
                </a:ln>
                <a:pattFill prst="pct50">
                  <a:fgClr>
                    <a:srgbClr val="FFFF00"/>
                  </a:fgClr>
                  <a:bgClr>
                    <a:schemeClr val="accent6">
                      <a:lumMod val="60000"/>
                      <a:lumOff val="40000"/>
                    </a:schemeClr>
                  </a:bgClr>
                </a:pattFill>
              </a:rPr>
              <a:t>閥件</a:t>
            </a:r>
            <a:r>
              <a:rPr lang="en-US" altLang="zh-TW" sz="2800" b="1" dirty="0">
                <a:ln w="12700">
                  <a:solidFill>
                    <a:schemeClr val="accent1"/>
                  </a:solidFill>
                  <a:prstDash val="solid"/>
                </a:ln>
                <a:pattFill prst="pct50">
                  <a:fgClr>
                    <a:srgbClr val="FFFF00"/>
                  </a:fgClr>
                  <a:bgClr>
                    <a:schemeClr val="accent6">
                      <a:lumMod val="60000"/>
                      <a:lumOff val="40000"/>
                    </a:schemeClr>
                  </a:bgClr>
                </a:pattFill>
              </a:rPr>
              <a:t>, </a:t>
            </a:r>
            <a:r>
              <a:rPr lang="zh-TW" altLang="en-US" sz="2800" b="1" dirty="0">
                <a:ln w="12700">
                  <a:solidFill>
                    <a:schemeClr val="accent1"/>
                  </a:solidFill>
                  <a:prstDash val="solid"/>
                </a:ln>
                <a:pattFill prst="pct50">
                  <a:fgClr>
                    <a:srgbClr val="FFFF00"/>
                  </a:fgClr>
                  <a:bgClr>
                    <a:schemeClr val="accent6">
                      <a:lumMod val="60000"/>
                      <a:lumOff val="40000"/>
                    </a:schemeClr>
                  </a:bgClr>
                </a:pattFill>
              </a:rPr>
              <a:t>或過濾器</a:t>
            </a:r>
            <a:endParaRPr lang="en-US" altLang="zh-TW" sz="2800" b="1" dirty="0">
              <a:ln w="12700">
                <a:solidFill>
                  <a:schemeClr val="accent1"/>
                </a:solidFill>
                <a:prstDash val="solid"/>
              </a:ln>
              <a:pattFill prst="pct50">
                <a:fgClr>
                  <a:srgbClr val="FFFF00"/>
                </a:fgClr>
                <a:bgClr>
                  <a:schemeClr val="accent6">
                    <a:lumMod val="60000"/>
                    <a:lumOff val="40000"/>
                  </a:schemeClr>
                </a:bgClr>
              </a:pattFill>
            </a:endParaRPr>
          </a:p>
          <a:p>
            <a:pPr marL="342900" indent="-342900">
              <a:buFont typeface="+mj-lt"/>
              <a:buAutoNum type="arabicPeriod"/>
            </a:pPr>
            <a:r>
              <a:rPr lang="zh-TW" altLang="en-US" sz="2800" b="1" dirty="0">
                <a:ln w="12700">
                  <a:solidFill>
                    <a:schemeClr val="accent1"/>
                  </a:solidFill>
                  <a:prstDash val="solid"/>
                </a:ln>
                <a:pattFill prst="pct50">
                  <a:fgClr>
                    <a:srgbClr val="FFFF00"/>
                  </a:fgClr>
                  <a:bgClr>
                    <a:schemeClr val="accent6">
                      <a:lumMod val="60000"/>
                      <a:lumOff val="40000"/>
                    </a:schemeClr>
                  </a:bgClr>
                </a:pattFill>
              </a:rPr>
              <a:t>從容器中倒出低導電性之液體</a:t>
            </a:r>
            <a:endParaRPr lang="en-US" altLang="zh-TW" sz="2800" b="1" dirty="0">
              <a:ln w="12700">
                <a:solidFill>
                  <a:schemeClr val="accent1"/>
                </a:solidFill>
                <a:prstDash val="solid"/>
              </a:ln>
              <a:pattFill prst="pct50">
                <a:fgClr>
                  <a:srgbClr val="FFFF00"/>
                </a:fgClr>
                <a:bgClr>
                  <a:schemeClr val="accent6">
                    <a:lumMod val="60000"/>
                    <a:lumOff val="40000"/>
                  </a:schemeClr>
                </a:bgClr>
              </a:pattFill>
            </a:endParaRPr>
          </a:p>
          <a:p>
            <a:pPr marL="342900" indent="-342900">
              <a:buFont typeface="+mj-lt"/>
              <a:buAutoNum type="arabicPeriod"/>
            </a:pPr>
            <a:r>
              <a:rPr lang="zh-TW" altLang="en-US" sz="2800" b="1" dirty="0">
                <a:ln w="12700">
                  <a:solidFill>
                    <a:schemeClr val="accent1"/>
                  </a:solidFill>
                  <a:prstDash val="solid"/>
                </a:ln>
                <a:pattFill prst="pct50">
                  <a:fgClr>
                    <a:srgbClr val="FFFF00"/>
                  </a:fgClr>
                  <a:bgClr>
                    <a:schemeClr val="accent6">
                      <a:lumMod val="60000"/>
                      <a:lumOff val="40000"/>
                    </a:schemeClr>
                  </a:bgClr>
                </a:pattFill>
              </a:rPr>
              <a:t>兩相混合物之流動</a:t>
            </a:r>
            <a:endParaRPr lang="en-US" altLang="zh-TW" sz="2800" b="1" dirty="0">
              <a:ln w="12700">
                <a:solidFill>
                  <a:schemeClr val="accent1"/>
                </a:solidFill>
                <a:prstDash val="solid"/>
              </a:ln>
              <a:pattFill prst="pct50">
                <a:fgClr>
                  <a:srgbClr val="FFFF00"/>
                </a:fgClr>
                <a:bgClr>
                  <a:schemeClr val="accent6">
                    <a:lumMod val="60000"/>
                    <a:lumOff val="40000"/>
                  </a:schemeClr>
                </a:bgClr>
              </a:pattFill>
            </a:endParaRPr>
          </a:p>
          <a:p>
            <a:pPr marL="342900" indent="-342900">
              <a:buFont typeface="+mj-lt"/>
              <a:buAutoNum type="arabicPeriod"/>
            </a:pPr>
            <a:r>
              <a:rPr lang="zh-TW" altLang="en-US" sz="2800" b="1" dirty="0">
                <a:ln w="12700">
                  <a:solidFill>
                    <a:schemeClr val="accent1"/>
                  </a:solidFill>
                  <a:prstDash val="solid"/>
                </a:ln>
                <a:pattFill prst="pct50">
                  <a:fgClr>
                    <a:srgbClr val="FFFF00"/>
                  </a:fgClr>
                  <a:bgClr>
                    <a:schemeClr val="accent6">
                      <a:lumMod val="60000"/>
                      <a:lumOff val="40000"/>
                    </a:schemeClr>
                  </a:bgClr>
                </a:pattFill>
              </a:rPr>
              <a:t>攪拌兩相液體</a:t>
            </a:r>
            <a:r>
              <a:rPr lang="en-US" altLang="zh-TW" sz="2800" b="1" dirty="0">
                <a:ln w="12700">
                  <a:solidFill>
                    <a:schemeClr val="accent1"/>
                  </a:solidFill>
                  <a:prstDash val="solid"/>
                </a:ln>
                <a:pattFill prst="pct50">
                  <a:fgClr>
                    <a:srgbClr val="FFFF00"/>
                  </a:fgClr>
                  <a:bgClr>
                    <a:schemeClr val="accent6">
                      <a:lumMod val="60000"/>
                      <a:lumOff val="40000"/>
                    </a:schemeClr>
                  </a:bgClr>
                </a:pattFill>
              </a:rPr>
              <a:t>(</a:t>
            </a:r>
            <a:r>
              <a:rPr lang="zh-TW" altLang="en-US" sz="2800" b="1" dirty="0">
                <a:ln w="12700">
                  <a:solidFill>
                    <a:schemeClr val="accent1"/>
                  </a:solidFill>
                  <a:prstDash val="solid"/>
                </a:ln>
                <a:pattFill prst="pct50">
                  <a:fgClr>
                    <a:srgbClr val="FFFF00"/>
                  </a:fgClr>
                  <a:bgClr>
                    <a:schemeClr val="accent6">
                      <a:lumMod val="60000"/>
                      <a:lumOff val="40000"/>
                    </a:schemeClr>
                  </a:bgClr>
                </a:pattFill>
              </a:rPr>
              <a:t>特別是水於碳氫化合物中</a:t>
            </a:r>
            <a:r>
              <a:rPr lang="en-US" altLang="zh-TW" sz="2800" b="1" dirty="0">
                <a:ln w="12700">
                  <a:solidFill>
                    <a:schemeClr val="accent1"/>
                  </a:solidFill>
                  <a:prstDash val="solid"/>
                </a:ln>
                <a:pattFill prst="pct50">
                  <a:fgClr>
                    <a:srgbClr val="FFFF00"/>
                  </a:fgClr>
                  <a:bgClr>
                    <a:schemeClr val="accent6">
                      <a:lumMod val="60000"/>
                      <a:lumOff val="40000"/>
                    </a:schemeClr>
                  </a:bgClr>
                </a:pattFill>
              </a:rPr>
              <a:t>)</a:t>
            </a:r>
          </a:p>
          <a:p>
            <a:pPr marL="342900" indent="-342900">
              <a:buFont typeface="+mj-lt"/>
              <a:buAutoNum type="arabicPeriod"/>
            </a:pPr>
            <a:r>
              <a:rPr lang="zh-TW" altLang="en-US" sz="2800" b="1" dirty="0">
                <a:ln w="12700">
                  <a:solidFill>
                    <a:schemeClr val="accent1"/>
                  </a:solidFill>
                  <a:prstDash val="solid"/>
                </a:ln>
                <a:pattFill prst="pct50">
                  <a:fgClr>
                    <a:srgbClr val="FFFF00"/>
                  </a:fgClr>
                  <a:bgClr>
                    <a:schemeClr val="accent6">
                      <a:lumMod val="60000"/>
                      <a:lumOff val="40000"/>
                    </a:schemeClr>
                  </a:bgClr>
                </a:pattFill>
              </a:rPr>
              <a:t>從液體懸浮物中沉降液體或固體</a:t>
            </a:r>
            <a:endParaRPr lang="en-US" altLang="zh-TW" sz="2800" b="1" dirty="0">
              <a:ln w="12700">
                <a:solidFill>
                  <a:schemeClr val="accent1"/>
                </a:solidFill>
                <a:prstDash val="solid"/>
              </a:ln>
              <a:pattFill prst="pct50">
                <a:fgClr>
                  <a:srgbClr val="FFFF00"/>
                </a:fgClr>
                <a:bgClr>
                  <a:schemeClr val="accent6">
                    <a:lumMod val="60000"/>
                    <a:lumOff val="40000"/>
                  </a:schemeClr>
                </a:bgClr>
              </a:pattFill>
            </a:endParaRPr>
          </a:p>
          <a:p>
            <a:pPr marL="342900" indent="-342900">
              <a:buFont typeface="+mj-lt"/>
              <a:buAutoNum type="arabicPeriod"/>
            </a:pPr>
            <a:r>
              <a:rPr lang="zh-TW" altLang="en-US" sz="2800" b="1" dirty="0">
                <a:ln w="12700">
                  <a:solidFill>
                    <a:schemeClr val="accent1"/>
                  </a:solidFill>
                  <a:prstDash val="solid"/>
                </a:ln>
                <a:pattFill prst="pct50">
                  <a:fgClr>
                    <a:srgbClr val="FFFF00"/>
                  </a:fgClr>
                  <a:bgClr>
                    <a:schemeClr val="accent6">
                      <a:lumMod val="60000"/>
                      <a:lumOff val="40000"/>
                    </a:schemeClr>
                  </a:bgClr>
                </a:pattFill>
              </a:rPr>
              <a:t>導電性液體之霧化操作</a:t>
            </a:r>
            <a:r>
              <a:rPr lang="en-US" altLang="zh-TW" sz="2800" b="1" dirty="0">
                <a:ln w="12700">
                  <a:solidFill>
                    <a:schemeClr val="accent1"/>
                  </a:solidFill>
                  <a:prstDash val="solid"/>
                </a:ln>
                <a:pattFill prst="pct50">
                  <a:fgClr>
                    <a:srgbClr val="FFFF00"/>
                  </a:fgClr>
                  <a:bgClr>
                    <a:schemeClr val="accent6">
                      <a:lumMod val="60000"/>
                      <a:lumOff val="40000"/>
                    </a:schemeClr>
                  </a:bgClr>
                </a:pattFill>
              </a:rPr>
              <a:t>(</a:t>
            </a:r>
            <a:r>
              <a:rPr lang="zh-TW" altLang="en-US" sz="2800" b="1" dirty="0">
                <a:ln w="12700">
                  <a:solidFill>
                    <a:schemeClr val="accent1"/>
                  </a:solidFill>
                  <a:prstDash val="solid"/>
                </a:ln>
                <a:pattFill prst="pct50">
                  <a:fgClr>
                    <a:srgbClr val="FFFF00"/>
                  </a:fgClr>
                  <a:bgClr>
                    <a:schemeClr val="accent6">
                      <a:lumMod val="60000"/>
                      <a:lumOff val="40000"/>
                    </a:schemeClr>
                  </a:bgClr>
                </a:pattFill>
              </a:rPr>
              <a:t>噴漆霧化程序</a:t>
            </a:r>
            <a:r>
              <a:rPr lang="en-US" altLang="zh-TW" sz="2800" b="1" dirty="0">
                <a:ln w="12700">
                  <a:solidFill>
                    <a:schemeClr val="accent1"/>
                  </a:solidFill>
                  <a:prstDash val="solid"/>
                </a:ln>
                <a:pattFill prst="pct50">
                  <a:fgClr>
                    <a:srgbClr val="FFFF00"/>
                  </a:fgClr>
                  <a:bgClr>
                    <a:schemeClr val="accent6">
                      <a:lumMod val="60000"/>
                      <a:lumOff val="40000"/>
                    </a:schemeClr>
                  </a:bgClr>
                </a:pattFill>
              </a:rPr>
              <a:t>)</a:t>
            </a:r>
          </a:p>
          <a:p>
            <a:endParaRPr lang="zh-TW" altLang="en-US" dirty="0"/>
          </a:p>
        </p:txBody>
      </p:sp>
      <p:sp>
        <p:nvSpPr>
          <p:cNvPr id="7" name="文字方塊 6">
            <a:extLst>
              <a:ext uri="{FF2B5EF4-FFF2-40B4-BE49-F238E27FC236}">
                <a16:creationId xmlns:a16="http://schemas.microsoft.com/office/drawing/2014/main" id="{1CD4AEDA-6EAF-3DEB-E640-6E8AAA8F6D13}"/>
              </a:ext>
            </a:extLst>
          </p:cNvPr>
          <p:cNvSpPr txBox="1"/>
          <p:nvPr/>
        </p:nvSpPr>
        <p:spPr>
          <a:xfrm>
            <a:off x="6520207" y="1532970"/>
            <a:ext cx="4927861" cy="4832092"/>
          </a:xfrm>
          <a:prstGeom prst="rect">
            <a:avLst/>
          </a:prstGeom>
          <a:noFill/>
        </p:spPr>
        <p:txBody>
          <a:bodyPr wrap="square">
            <a:spAutoFit/>
          </a:bodyPr>
          <a:lstStyle/>
          <a:p>
            <a:r>
              <a:rPr lang="zh-TW" altLang="en-US" sz="2800" b="1" dirty="0">
                <a:ln w="12700">
                  <a:solidFill>
                    <a:schemeClr val="accent1"/>
                  </a:solidFill>
                  <a:prstDash val="solid"/>
                </a:ln>
                <a:pattFill prst="pct50">
                  <a:fgClr>
                    <a:srgbClr val="FFFF00"/>
                  </a:fgClr>
                  <a:bgClr>
                    <a:schemeClr val="accent6">
                      <a:lumMod val="60000"/>
                      <a:lumOff val="40000"/>
                    </a:schemeClr>
                  </a:bgClr>
                </a:pattFill>
              </a:rPr>
              <a:t>下列含固體之製程易產生靜電</a:t>
            </a:r>
            <a:endParaRPr lang="en-US" altLang="zh-TW" sz="2800" b="1" dirty="0">
              <a:ln w="12700">
                <a:solidFill>
                  <a:schemeClr val="accent1"/>
                </a:solidFill>
                <a:prstDash val="solid"/>
              </a:ln>
              <a:pattFill prst="pct50">
                <a:fgClr>
                  <a:srgbClr val="FFFF00"/>
                </a:fgClr>
                <a:bgClr>
                  <a:schemeClr val="accent6">
                    <a:lumMod val="60000"/>
                    <a:lumOff val="40000"/>
                  </a:schemeClr>
                </a:bgClr>
              </a:pattFill>
            </a:endParaRPr>
          </a:p>
          <a:p>
            <a:endParaRPr lang="en-US" altLang="zh-TW" sz="2800" b="1" dirty="0">
              <a:ln w="12700">
                <a:solidFill>
                  <a:schemeClr val="accent1"/>
                </a:solidFill>
                <a:prstDash val="solid"/>
              </a:ln>
              <a:pattFill prst="pct50">
                <a:fgClr>
                  <a:srgbClr val="FFFF00"/>
                </a:fgClr>
                <a:bgClr>
                  <a:schemeClr val="accent6">
                    <a:lumMod val="60000"/>
                    <a:lumOff val="40000"/>
                  </a:schemeClr>
                </a:bgClr>
              </a:pattFill>
            </a:endParaRPr>
          </a:p>
          <a:p>
            <a:pPr marL="342900" indent="-342900">
              <a:buFont typeface="+mj-lt"/>
              <a:buAutoNum type="arabicPeriod"/>
            </a:pPr>
            <a:r>
              <a:rPr lang="zh-TW" altLang="en-US" sz="2800" b="1" dirty="0">
                <a:ln w="12700">
                  <a:solidFill>
                    <a:schemeClr val="accent1"/>
                  </a:solidFill>
                  <a:prstDash val="solid"/>
                </a:ln>
                <a:pattFill prst="pct50">
                  <a:fgClr>
                    <a:srgbClr val="FFFF00"/>
                  </a:fgClr>
                  <a:bgClr>
                    <a:schemeClr val="accent6">
                      <a:lumMod val="60000"/>
                      <a:lumOff val="40000"/>
                    </a:schemeClr>
                  </a:bgClr>
                </a:pattFill>
              </a:rPr>
              <a:t>磨硏</a:t>
            </a:r>
            <a:endParaRPr lang="en-US" altLang="zh-TW" sz="2800" b="1" dirty="0">
              <a:ln w="12700">
                <a:solidFill>
                  <a:schemeClr val="accent1"/>
                </a:solidFill>
                <a:prstDash val="solid"/>
              </a:ln>
              <a:pattFill prst="pct50">
                <a:fgClr>
                  <a:srgbClr val="FFFF00"/>
                </a:fgClr>
                <a:bgClr>
                  <a:schemeClr val="accent6">
                    <a:lumMod val="60000"/>
                    <a:lumOff val="40000"/>
                  </a:schemeClr>
                </a:bgClr>
              </a:pattFill>
            </a:endParaRPr>
          </a:p>
          <a:p>
            <a:pPr marL="342900" indent="-342900">
              <a:buFont typeface="+mj-lt"/>
              <a:buAutoNum type="arabicPeriod"/>
            </a:pPr>
            <a:r>
              <a:rPr lang="zh-TW" altLang="en-US" sz="2800" b="1" dirty="0">
                <a:ln w="12700">
                  <a:solidFill>
                    <a:schemeClr val="accent1"/>
                  </a:solidFill>
                  <a:prstDash val="solid"/>
                </a:ln>
                <a:pattFill prst="pct50">
                  <a:fgClr>
                    <a:srgbClr val="FFFF00"/>
                  </a:fgClr>
                  <a:bgClr>
                    <a:schemeClr val="accent6">
                      <a:lumMod val="60000"/>
                      <a:lumOff val="40000"/>
                    </a:schemeClr>
                  </a:bgClr>
                </a:pattFill>
              </a:rPr>
              <a:t>乾燥</a:t>
            </a:r>
            <a:endParaRPr lang="en-US" altLang="zh-TW" sz="2800" b="1" dirty="0">
              <a:ln w="12700">
                <a:solidFill>
                  <a:schemeClr val="accent1"/>
                </a:solidFill>
                <a:prstDash val="solid"/>
              </a:ln>
              <a:pattFill prst="pct50">
                <a:fgClr>
                  <a:srgbClr val="FFFF00"/>
                </a:fgClr>
                <a:bgClr>
                  <a:schemeClr val="accent6">
                    <a:lumMod val="60000"/>
                    <a:lumOff val="40000"/>
                  </a:schemeClr>
                </a:bgClr>
              </a:pattFill>
            </a:endParaRPr>
          </a:p>
          <a:p>
            <a:pPr marL="342900" indent="-342900">
              <a:buFont typeface="+mj-lt"/>
              <a:buAutoNum type="arabicPeriod"/>
            </a:pPr>
            <a:r>
              <a:rPr lang="zh-TW" altLang="en-US" sz="2800" b="1" dirty="0">
                <a:ln w="12700">
                  <a:solidFill>
                    <a:schemeClr val="accent1"/>
                  </a:solidFill>
                  <a:prstDash val="solid"/>
                </a:ln>
                <a:pattFill prst="pct50">
                  <a:fgClr>
                    <a:srgbClr val="FFFF00"/>
                  </a:fgClr>
                  <a:bgClr>
                    <a:schemeClr val="accent6">
                      <a:lumMod val="60000"/>
                      <a:lumOff val="40000"/>
                    </a:schemeClr>
                  </a:bgClr>
                </a:pattFill>
              </a:rPr>
              <a:t>動力輸送</a:t>
            </a:r>
            <a:endParaRPr lang="en-US" altLang="zh-TW" sz="2800" b="1" dirty="0">
              <a:ln w="12700">
                <a:solidFill>
                  <a:schemeClr val="accent1"/>
                </a:solidFill>
                <a:prstDash val="solid"/>
              </a:ln>
              <a:pattFill prst="pct50">
                <a:fgClr>
                  <a:srgbClr val="FFFF00"/>
                </a:fgClr>
                <a:bgClr>
                  <a:schemeClr val="accent6">
                    <a:lumMod val="60000"/>
                    <a:lumOff val="40000"/>
                  </a:schemeClr>
                </a:bgClr>
              </a:pattFill>
            </a:endParaRPr>
          </a:p>
          <a:p>
            <a:pPr marL="342900" indent="-342900">
              <a:buFont typeface="+mj-lt"/>
              <a:buAutoNum type="arabicPeriod"/>
            </a:pPr>
            <a:r>
              <a:rPr lang="zh-TW" altLang="en-US" sz="2800" b="1" dirty="0">
                <a:ln w="12700">
                  <a:solidFill>
                    <a:schemeClr val="accent1"/>
                  </a:solidFill>
                  <a:prstDash val="solid"/>
                </a:ln>
                <a:pattFill prst="pct50">
                  <a:fgClr>
                    <a:srgbClr val="FFFF00"/>
                  </a:fgClr>
                  <a:bgClr>
                    <a:schemeClr val="accent6">
                      <a:lumMod val="60000"/>
                      <a:lumOff val="40000"/>
                    </a:schemeClr>
                  </a:bgClr>
                </a:pattFill>
              </a:rPr>
              <a:t>篩濾</a:t>
            </a:r>
            <a:endParaRPr lang="en-US" altLang="zh-TW" sz="2800" b="1" dirty="0">
              <a:ln w="12700">
                <a:solidFill>
                  <a:schemeClr val="accent1"/>
                </a:solidFill>
                <a:prstDash val="solid"/>
              </a:ln>
              <a:pattFill prst="pct50">
                <a:fgClr>
                  <a:srgbClr val="FFFF00"/>
                </a:fgClr>
                <a:bgClr>
                  <a:schemeClr val="accent6">
                    <a:lumMod val="60000"/>
                    <a:lumOff val="40000"/>
                  </a:schemeClr>
                </a:bgClr>
              </a:pattFill>
            </a:endParaRPr>
          </a:p>
          <a:p>
            <a:pPr marL="342900" indent="-342900">
              <a:buFont typeface="+mj-lt"/>
              <a:buAutoNum type="arabicPeriod"/>
            </a:pPr>
            <a:r>
              <a:rPr lang="zh-TW" altLang="en-US" sz="2800" b="1" dirty="0">
                <a:ln w="12700">
                  <a:solidFill>
                    <a:schemeClr val="accent1"/>
                  </a:solidFill>
                  <a:prstDash val="solid"/>
                </a:ln>
                <a:pattFill prst="pct50">
                  <a:fgClr>
                    <a:srgbClr val="FFFF00"/>
                  </a:fgClr>
                  <a:bgClr>
                    <a:schemeClr val="accent6">
                      <a:lumMod val="60000"/>
                      <a:lumOff val="40000"/>
                    </a:schemeClr>
                  </a:bgClr>
                </a:pattFill>
              </a:rPr>
              <a:t>填充粉粒</a:t>
            </a:r>
            <a:endParaRPr lang="en-US" altLang="zh-TW" sz="2800" b="1" dirty="0">
              <a:ln w="12700">
                <a:solidFill>
                  <a:schemeClr val="accent1"/>
                </a:solidFill>
                <a:prstDash val="solid"/>
              </a:ln>
              <a:pattFill prst="pct50">
                <a:fgClr>
                  <a:srgbClr val="FFFF00"/>
                </a:fgClr>
                <a:bgClr>
                  <a:schemeClr val="accent6">
                    <a:lumMod val="60000"/>
                    <a:lumOff val="40000"/>
                  </a:schemeClr>
                </a:bgClr>
              </a:pattFill>
            </a:endParaRPr>
          </a:p>
          <a:p>
            <a:pPr marL="342900" indent="-342900">
              <a:buFont typeface="+mj-lt"/>
              <a:buAutoNum type="arabicPeriod"/>
            </a:pPr>
            <a:r>
              <a:rPr lang="zh-TW" altLang="en-US" sz="2800" b="1" dirty="0">
                <a:ln w="12700">
                  <a:solidFill>
                    <a:schemeClr val="accent1"/>
                  </a:solidFill>
                  <a:prstDash val="solid"/>
                </a:ln>
                <a:pattFill prst="pct50">
                  <a:fgClr>
                    <a:srgbClr val="FFFF00"/>
                  </a:fgClr>
                  <a:bgClr>
                    <a:schemeClr val="accent6">
                      <a:lumMod val="60000"/>
                      <a:lumOff val="40000"/>
                    </a:schemeClr>
                  </a:bgClr>
                </a:pattFill>
              </a:rPr>
              <a:t>絕緣表面</a:t>
            </a:r>
            <a:endParaRPr lang="en-US" altLang="zh-TW" sz="2800" b="1" dirty="0">
              <a:ln w="12700">
                <a:solidFill>
                  <a:schemeClr val="accent1"/>
                </a:solidFill>
                <a:prstDash val="solid"/>
              </a:ln>
              <a:pattFill prst="pct50">
                <a:fgClr>
                  <a:srgbClr val="FFFF00"/>
                </a:fgClr>
                <a:bgClr>
                  <a:schemeClr val="accent6">
                    <a:lumMod val="60000"/>
                    <a:lumOff val="40000"/>
                  </a:schemeClr>
                </a:bgClr>
              </a:pattFill>
            </a:endParaRPr>
          </a:p>
          <a:p>
            <a:pPr marL="342900" indent="-342900">
              <a:buFont typeface="+mj-lt"/>
              <a:buAutoNum type="arabicPeriod"/>
            </a:pPr>
            <a:r>
              <a:rPr lang="zh-TW" altLang="en-US" sz="2800" b="1" dirty="0">
                <a:ln w="12700">
                  <a:solidFill>
                    <a:schemeClr val="accent1"/>
                  </a:solidFill>
                  <a:prstDash val="solid"/>
                </a:ln>
                <a:pattFill prst="pct50">
                  <a:fgClr>
                    <a:srgbClr val="FFFF00"/>
                  </a:fgClr>
                  <a:bgClr>
                    <a:schemeClr val="accent6">
                      <a:lumMod val="60000"/>
                      <a:lumOff val="40000"/>
                    </a:schemeClr>
                  </a:bgClr>
                </a:pattFill>
              </a:rPr>
              <a:t>絕緣地板</a:t>
            </a:r>
            <a:endParaRPr lang="en-US" altLang="zh-TW" sz="2800" b="1" dirty="0">
              <a:ln w="12700">
                <a:solidFill>
                  <a:schemeClr val="accent1"/>
                </a:solidFill>
                <a:prstDash val="solid"/>
              </a:ln>
              <a:pattFill prst="pct50">
                <a:fgClr>
                  <a:srgbClr val="FFFF00"/>
                </a:fgClr>
                <a:bgClr>
                  <a:schemeClr val="accent6">
                    <a:lumMod val="60000"/>
                    <a:lumOff val="40000"/>
                  </a:schemeClr>
                </a:bgClr>
              </a:pattFill>
            </a:endParaRPr>
          </a:p>
          <a:p>
            <a:pPr marL="342900" indent="-342900">
              <a:buFont typeface="+mj-lt"/>
              <a:buAutoNum type="arabicPeriod"/>
            </a:pPr>
            <a:r>
              <a:rPr lang="zh-TW" altLang="en-US" sz="2800" b="1" dirty="0">
                <a:ln w="12700">
                  <a:solidFill>
                    <a:schemeClr val="accent1"/>
                  </a:solidFill>
                  <a:prstDash val="solid"/>
                </a:ln>
                <a:pattFill prst="pct50">
                  <a:fgClr>
                    <a:srgbClr val="FFFF00"/>
                  </a:fgClr>
                  <a:bgClr>
                    <a:schemeClr val="accent6">
                      <a:lumMod val="60000"/>
                      <a:lumOff val="40000"/>
                    </a:schemeClr>
                  </a:bgClr>
                </a:pattFill>
              </a:rPr>
              <a:t>脫除合成衣物</a:t>
            </a:r>
            <a:endParaRPr lang="en-US" altLang="zh-TW" sz="2800" b="1" dirty="0">
              <a:ln w="12700">
                <a:solidFill>
                  <a:schemeClr val="accent1"/>
                </a:solidFill>
                <a:prstDash val="solid"/>
              </a:ln>
              <a:pattFill prst="pct50">
                <a:fgClr>
                  <a:srgbClr val="FFFF00"/>
                </a:fgClr>
                <a:bgClr>
                  <a:schemeClr val="accent6">
                    <a:lumMod val="60000"/>
                    <a:lumOff val="40000"/>
                  </a:schemeClr>
                </a:bgClr>
              </a:pattFill>
            </a:endParaRPr>
          </a:p>
          <a:p>
            <a:pPr marL="342900" indent="-342900">
              <a:buFont typeface="+mj-lt"/>
              <a:buAutoNum type="arabicPeriod"/>
            </a:pPr>
            <a:r>
              <a:rPr lang="zh-TW" altLang="en-US" sz="2800" b="1" dirty="0">
                <a:ln w="12700">
                  <a:solidFill>
                    <a:schemeClr val="accent1"/>
                  </a:solidFill>
                  <a:prstDash val="solid"/>
                </a:ln>
                <a:pattFill prst="pct50">
                  <a:fgClr>
                    <a:srgbClr val="FFFF00"/>
                  </a:fgClr>
                  <a:bgClr>
                    <a:schemeClr val="accent6">
                      <a:lumMod val="60000"/>
                      <a:lumOff val="40000"/>
                    </a:schemeClr>
                  </a:bgClr>
                </a:pattFill>
              </a:rPr>
              <a:t>除卸塑膠膜</a:t>
            </a:r>
          </a:p>
        </p:txBody>
      </p:sp>
    </p:spTree>
    <p:extLst>
      <p:ext uri="{BB962C8B-B14F-4D97-AF65-F5344CB8AC3E}">
        <p14:creationId xmlns:p14="http://schemas.microsoft.com/office/powerpoint/2010/main" val="26886870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5000">
        <p159:morph option="byObject"/>
      </p:transition>
    </mc:Choice>
    <mc:Fallback xmlns="">
      <p:transition spd="slow" advTm="5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F2FAA0-92D1-D60C-8C0B-F121D14E5D9A}"/>
              </a:ext>
            </a:extLst>
          </p:cNvPr>
          <p:cNvSpPr>
            <a:spLocks noGrp="1"/>
          </p:cNvSpPr>
          <p:nvPr>
            <p:ph type="title"/>
          </p:nvPr>
        </p:nvSpPr>
        <p:spPr>
          <a:xfrm>
            <a:off x="838199" y="144780"/>
            <a:ext cx="10515600" cy="1325563"/>
          </a:xfrm>
        </p:spPr>
        <p:txBody>
          <a:bodyPr>
            <a:normAutofit/>
          </a:bodyPr>
          <a:lstStyle/>
          <a:p>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靜電消除器種類</a:t>
            </a:r>
          </a:p>
        </p:txBody>
      </p:sp>
      <p:graphicFrame>
        <p:nvGraphicFramePr>
          <p:cNvPr id="4" name="表格 4">
            <a:extLst>
              <a:ext uri="{FF2B5EF4-FFF2-40B4-BE49-F238E27FC236}">
                <a16:creationId xmlns:a16="http://schemas.microsoft.com/office/drawing/2014/main" id="{3EEBF499-CCC3-1F72-0B6C-F97DB0F3D8F3}"/>
              </a:ext>
            </a:extLst>
          </p:cNvPr>
          <p:cNvGraphicFramePr>
            <a:graphicFrameLocks noGrp="1"/>
          </p:cNvGraphicFramePr>
          <p:nvPr>
            <p:extLst>
              <p:ext uri="{D42A27DB-BD31-4B8C-83A1-F6EECF244321}">
                <p14:modId xmlns:p14="http://schemas.microsoft.com/office/powerpoint/2010/main" val="1091242041"/>
              </p:ext>
            </p:extLst>
          </p:nvPr>
        </p:nvGraphicFramePr>
        <p:xfrm>
          <a:off x="261322" y="1235216"/>
          <a:ext cx="11720149" cy="5555262"/>
        </p:xfrm>
        <a:graphic>
          <a:graphicData uri="http://schemas.openxmlformats.org/drawingml/2006/table">
            <a:tbl>
              <a:tblPr firstRow="1" bandRow="1">
                <a:tableStyleId>{5C22544A-7EE6-4342-B048-85BDC9FD1C3A}</a:tableStyleId>
              </a:tblPr>
              <a:tblGrid>
                <a:gridCol w="1850284">
                  <a:extLst>
                    <a:ext uri="{9D8B030D-6E8A-4147-A177-3AD203B41FA5}">
                      <a16:colId xmlns:a16="http://schemas.microsoft.com/office/drawing/2014/main" val="1252255786"/>
                    </a:ext>
                  </a:extLst>
                </a:gridCol>
                <a:gridCol w="3374796">
                  <a:extLst>
                    <a:ext uri="{9D8B030D-6E8A-4147-A177-3AD203B41FA5}">
                      <a16:colId xmlns:a16="http://schemas.microsoft.com/office/drawing/2014/main" val="1950395588"/>
                    </a:ext>
                  </a:extLst>
                </a:gridCol>
                <a:gridCol w="4741683">
                  <a:extLst>
                    <a:ext uri="{9D8B030D-6E8A-4147-A177-3AD203B41FA5}">
                      <a16:colId xmlns:a16="http://schemas.microsoft.com/office/drawing/2014/main" val="3064299008"/>
                    </a:ext>
                  </a:extLst>
                </a:gridCol>
                <a:gridCol w="1753386">
                  <a:extLst>
                    <a:ext uri="{9D8B030D-6E8A-4147-A177-3AD203B41FA5}">
                      <a16:colId xmlns:a16="http://schemas.microsoft.com/office/drawing/2014/main" val="804178864"/>
                    </a:ext>
                  </a:extLst>
                </a:gridCol>
              </a:tblGrid>
              <a:tr h="480506">
                <a:tc>
                  <a:txBody>
                    <a:bodyPr/>
                    <a:lstStyle/>
                    <a:p>
                      <a:pPr algn="ctr"/>
                      <a:r>
                        <a:rPr lang="zh-TW" altLang="en-US" sz="2800" b="1" kern="1200" dirty="0">
                          <a:ln w="12700">
                            <a:solidFill>
                              <a:schemeClr val="accent1"/>
                            </a:solidFill>
                            <a:prstDash val="solid"/>
                          </a:ln>
                          <a:solidFill>
                            <a:srgbClr val="FFFF00"/>
                          </a:solidFill>
                          <a:effectLst/>
                          <a:latin typeface="+mj-ea"/>
                          <a:ea typeface="+mj-ea"/>
                          <a:cs typeface="+mn-cs"/>
                        </a:rPr>
                        <a:t>種類</a:t>
                      </a:r>
                    </a:p>
                  </a:txBody>
                  <a:tcPr anchor="ctr"/>
                </a:tc>
                <a:tc>
                  <a:txBody>
                    <a:bodyPr/>
                    <a:lstStyle/>
                    <a:p>
                      <a:pPr algn="ctr"/>
                      <a:r>
                        <a:rPr lang="zh-TW" altLang="en-US" sz="2800" b="1" kern="1200" dirty="0">
                          <a:ln w="12700">
                            <a:solidFill>
                              <a:schemeClr val="accent1"/>
                            </a:solidFill>
                            <a:prstDash val="solid"/>
                          </a:ln>
                          <a:solidFill>
                            <a:srgbClr val="FFFF00"/>
                          </a:solidFill>
                          <a:effectLst/>
                          <a:latin typeface="+mj-ea"/>
                          <a:ea typeface="+mj-ea"/>
                          <a:cs typeface="+mn-cs"/>
                        </a:rPr>
                        <a:t>應用範圍</a:t>
                      </a:r>
                    </a:p>
                  </a:txBody>
                  <a:tcPr anchor="ctr"/>
                </a:tc>
                <a:tc>
                  <a:txBody>
                    <a:bodyPr/>
                    <a:lstStyle/>
                    <a:p>
                      <a:pPr algn="ctr"/>
                      <a:r>
                        <a:rPr lang="zh-TW" altLang="en-US" sz="2800" b="1" kern="1200" dirty="0">
                          <a:ln w="12700">
                            <a:solidFill>
                              <a:schemeClr val="accent1"/>
                            </a:solidFill>
                            <a:prstDash val="solid"/>
                          </a:ln>
                          <a:solidFill>
                            <a:srgbClr val="FFFF00"/>
                          </a:solidFill>
                          <a:effectLst/>
                          <a:latin typeface="+mj-ea"/>
                          <a:ea typeface="+mj-ea"/>
                          <a:cs typeface="+mn-cs"/>
                        </a:rPr>
                        <a:t>優點</a:t>
                      </a:r>
                    </a:p>
                  </a:txBody>
                  <a:tcPr anchor="ctr"/>
                </a:tc>
                <a:tc>
                  <a:txBody>
                    <a:bodyPr/>
                    <a:lstStyle/>
                    <a:p>
                      <a:pPr algn="ctr"/>
                      <a:r>
                        <a:rPr lang="zh-TW" altLang="en-US" sz="2800" b="1" kern="1200" dirty="0">
                          <a:ln w="12700">
                            <a:solidFill>
                              <a:schemeClr val="accent1"/>
                            </a:solidFill>
                            <a:prstDash val="solid"/>
                          </a:ln>
                          <a:solidFill>
                            <a:srgbClr val="FFFF00"/>
                          </a:solidFill>
                          <a:effectLst/>
                          <a:latin typeface="+mj-ea"/>
                          <a:ea typeface="+mj-ea"/>
                          <a:cs typeface="+mn-cs"/>
                        </a:rPr>
                        <a:t>除電時間</a:t>
                      </a:r>
                    </a:p>
                  </a:txBody>
                  <a:tcPr anchor="ctr"/>
                </a:tc>
                <a:extLst>
                  <a:ext uri="{0D108BD9-81ED-4DB2-BD59-A6C34878D82A}">
                    <a16:rowId xmlns:a16="http://schemas.microsoft.com/office/drawing/2014/main" val="3573355063"/>
                  </a:ext>
                </a:extLst>
              </a:tr>
              <a:tr h="480506">
                <a:tc>
                  <a:txBody>
                    <a:bodyPr/>
                    <a:lstStyle/>
                    <a:p>
                      <a:r>
                        <a:rPr lang="zh-TW" altLang="en-US" sz="2000" b="1" kern="1200" dirty="0">
                          <a:ln w="12700">
                            <a:solidFill>
                              <a:schemeClr val="accent1"/>
                            </a:solidFill>
                            <a:prstDash val="solid"/>
                          </a:ln>
                          <a:solidFill>
                            <a:schemeClr val="tx1"/>
                          </a:solidFill>
                          <a:effectLst/>
                          <a:latin typeface="+mj-ea"/>
                          <a:ea typeface="+mj-ea"/>
                          <a:cs typeface="+mn-cs"/>
                        </a:rPr>
                        <a:t>風扇型</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1" kern="1200" dirty="0">
                          <a:ln w="12700">
                            <a:solidFill>
                              <a:schemeClr val="accent1"/>
                            </a:solidFill>
                            <a:prstDash val="solid"/>
                          </a:ln>
                          <a:solidFill>
                            <a:schemeClr val="tx1"/>
                          </a:solidFill>
                          <a:effectLst/>
                          <a:latin typeface="+mj-ea"/>
                          <a:ea typeface="+mj-ea"/>
                          <a:cs typeface="+mn-cs"/>
                        </a:rPr>
                        <a:t>寬廣範圍持續消除靜電。</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1" kern="1200" dirty="0">
                          <a:ln w="12700">
                            <a:solidFill>
                              <a:schemeClr val="accent1"/>
                            </a:solidFill>
                            <a:prstDash val="solid"/>
                          </a:ln>
                          <a:solidFill>
                            <a:schemeClr val="tx1"/>
                          </a:solidFill>
                          <a:effectLst/>
                          <a:latin typeface="+mj-ea"/>
                          <a:ea typeface="+mj-ea"/>
                          <a:cs typeface="+mn-cs"/>
                        </a:rPr>
                        <a:t>最遠可達</a:t>
                      </a:r>
                      <a:r>
                        <a:rPr lang="en-US" altLang="zh-TW" sz="2000" b="1" kern="1200" dirty="0">
                          <a:ln w="12700">
                            <a:solidFill>
                              <a:schemeClr val="accent1"/>
                            </a:solidFill>
                            <a:prstDash val="solid"/>
                          </a:ln>
                          <a:solidFill>
                            <a:schemeClr val="tx1"/>
                          </a:solidFill>
                          <a:effectLst/>
                          <a:latin typeface="+mj-ea"/>
                          <a:ea typeface="+mj-ea"/>
                          <a:cs typeface="+mn-cs"/>
                        </a:rPr>
                        <a:t>1200mm</a:t>
                      </a:r>
                      <a:r>
                        <a:rPr lang="zh-TW" altLang="en-US" sz="2000" b="1" kern="1200" dirty="0">
                          <a:ln w="12700">
                            <a:solidFill>
                              <a:schemeClr val="accent1"/>
                            </a:solidFill>
                            <a:prstDash val="solid"/>
                          </a:ln>
                          <a:solidFill>
                            <a:schemeClr val="tx1"/>
                          </a:solidFill>
                          <a:effectLst/>
                          <a:latin typeface="+mj-ea"/>
                          <a:ea typeface="+mj-ea"/>
                          <a:cs typeface="+mn-cs"/>
                        </a:rPr>
                        <a:t>，具有自動清潔放電針。</a:t>
                      </a:r>
                    </a:p>
                  </a:txBody>
                  <a:tcPr anchor="ctr"/>
                </a:tc>
                <a:tc>
                  <a:txBody>
                    <a:bodyPr/>
                    <a:lstStyle/>
                    <a:p>
                      <a:pPr algn="ctr"/>
                      <a:r>
                        <a:rPr lang="en-US" altLang="zh-TW" sz="2000" b="1" kern="1200" dirty="0">
                          <a:ln w="12700">
                            <a:solidFill>
                              <a:schemeClr val="accent1"/>
                            </a:solidFill>
                            <a:prstDash val="solid"/>
                          </a:ln>
                          <a:solidFill>
                            <a:schemeClr val="tx1"/>
                          </a:solidFill>
                          <a:effectLst/>
                          <a:latin typeface="+mj-ea"/>
                          <a:ea typeface="+mj-ea"/>
                          <a:cs typeface="+mn-cs"/>
                        </a:rPr>
                        <a:t>0.9</a:t>
                      </a:r>
                      <a:r>
                        <a:rPr lang="zh-TW" altLang="en-US" sz="2000" b="1" kern="1200" dirty="0">
                          <a:ln w="12700">
                            <a:solidFill>
                              <a:schemeClr val="accent1"/>
                            </a:solidFill>
                            <a:prstDash val="solid"/>
                          </a:ln>
                          <a:solidFill>
                            <a:schemeClr val="tx1"/>
                          </a:solidFill>
                          <a:effectLst/>
                          <a:latin typeface="+mj-ea"/>
                          <a:ea typeface="+mj-ea"/>
                          <a:cs typeface="+mn-cs"/>
                        </a:rPr>
                        <a:t>秒</a:t>
                      </a:r>
                    </a:p>
                  </a:txBody>
                  <a:tcPr anchor="ctr"/>
                </a:tc>
                <a:extLst>
                  <a:ext uri="{0D108BD9-81ED-4DB2-BD59-A6C34878D82A}">
                    <a16:rowId xmlns:a16="http://schemas.microsoft.com/office/drawing/2014/main" val="1202979969"/>
                  </a:ext>
                </a:extLst>
              </a:tr>
              <a:tr h="480506">
                <a:tc>
                  <a:txBody>
                    <a:bodyPr/>
                    <a:lstStyle/>
                    <a:p>
                      <a:r>
                        <a:rPr lang="zh-TW" altLang="en-US" sz="2000" b="1" kern="1200" dirty="0">
                          <a:ln w="12700">
                            <a:solidFill>
                              <a:schemeClr val="accent1"/>
                            </a:solidFill>
                            <a:prstDash val="solid"/>
                          </a:ln>
                          <a:solidFill>
                            <a:schemeClr val="tx1"/>
                          </a:solidFill>
                          <a:effectLst/>
                          <a:latin typeface="+mj-ea"/>
                          <a:ea typeface="+mj-ea"/>
                          <a:cs typeface="+mn-cs"/>
                        </a:rPr>
                        <a:t>吹氣型</a:t>
                      </a:r>
                    </a:p>
                  </a:txBody>
                  <a:tcPr anchor="ctr"/>
                </a:tc>
                <a:tc>
                  <a:txBody>
                    <a:bodyPr/>
                    <a:lstStyle/>
                    <a:p>
                      <a:r>
                        <a:rPr lang="zh-TW" altLang="en-US" sz="2000" b="1" kern="1200" dirty="0">
                          <a:ln w="12700">
                            <a:solidFill>
                              <a:schemeClr val="accent1"/>
                            </a:solidFill>
                            <a:prstDash val="solid"/>
                          </a:ln>
                          <a:solidFill>
                            <a:schemeClr val="tx1"/>
                          </a:solidFill>
                          <a:effectLst/>
                          <a:latin typeface="+mj-ea"/>
                          <a:ea typeface="+mj-ea"/>
                          <a:cs typeface="+mn-cs"/>
                        </a:rPr>
                        <a:t>單點範圍消除靜電。</a:t>
                      </a:r>
                    </a:p>
                  </a:txBody>
                  <a:tcPr anchor="ctr"/>
                </a:tc>
                <a:tc>
                  <a:txBody>
                    <a:bodyPr/>
                    <a:lstStyle/>
                    <a:p>
                      <a:r>
                        <a:rPr lang="zh-TW" altLang="en-US" sz="2000" b="1" kern="1200" dirty="0">
                          <a:ln w="12700">
                            <a:solidFill>
                              <a:schemeClr val="accent1"/>
                            </a:solidFill>
                            <a:prstDash val="solid"/>
                          </a:ln>
                          <a:solidFill>
                            <a:schemeClr val="tx1"/>
                          </a:solidFill>
                          <a:effectLst/>
                          <a:latin typeface="+mj-ea"/>
                          <a:ea typeface="+mj-ea"/>
                          <a:cs typeface="+mn-cs"/>
                        </a:rPr>
                        <a:t>尺寸最小靜電消除器，高頻放電可快速消除靜電。</a:t>
                      </a:r>
                    </a:p>
                  </a:txBody>
                  <a:tcPr anchor="ctr"/>
                </a:tc>
                <a:tc>
                  <a:txBody>
                    <a:bodyPr/>
                    <a:lstStyle/>
                    <a:p>
                      <a:pPr algn="ctr"/>
                      <a:r>
                        <a:rPr lang="en-US" altLang="zh-TW" sz="2000" b="1" kern="1200" dirty="0">
                          <a:ln w="12700">
                            <a:solidFill>
                              <a:schemeClr val="accent1"/>
                            </a:solidFill>
                            <a:prstDash val="solid"/>
                          </a:ln>
                          <a:solidFill>
                            <a:schemeClr val="tx1"/>
                          </a:solidFill>
                          <a:effectLst/>
                          <a:latin typeface="+mj-ea"/>
                          <a:ea typeface="+mj-ea"/>
                          <a:cs typeface="+mn-cs"/>
                        </a:rPr>
                        <a:t>0.9</a:t>
                      </a:r>
                      <a:r>
                        <a:rPr lang="zh-TW" altLang="en-US" sz="2000" b="1" kern="1200" dirty="0">
                          <a:ln w="12700">
                            <a:solidFill>
                              <a:schemeClr val="accent1"/>
                            </a:solidFill>
                            <a:prstDash val="solid"/>
                          </a:ln>
                          <a:solidFill>
                            <a:schemeClr val="tx1"/>
                          </a:solidFill>
                          <a:effectLst/>
                          <a:latin typeface="+mj-ea"/>
                          <a:ea typeface="+mj-ea"/>
                          <a:cs typeface="+mn-cs"/>
                        </a:rPr>
                        <a:t>秒</a:t>
                      </a:r>
                    </a:p>
                  </a:txBody>
                  <a:tcPr anchor="ctr"/>
                </a:tc>
                <a:extLst>
                  <a:ext uri="{0D108BD9-81ED-4DB2-BD59-A6C34878D82A}">
                    <a16:rowId xmlns:a16="http://schemas.microsoft.com/office/drawing/2014/main" val="1949535608"/>
                  </a:ext>
                </a:extLst>
              </a:tr>
              <a:tr h="536652">
                <a:tc>
                  <a:txBody>
                    <a:bodyPr/>
                    <a:lstStyle/>
                    <a:p>
                      <a:r>
                        <a:rPr lang="zh-TW" altLang="en-US" sz="2000" b="1" kern="1200" dirty="0">
                          <a:ln w="12700">
                            <a:solidFill>
                              <a:schemeClr val="accent1"/>
                            </a:solidFill>
                            <a:prstDash val="solid"/>
                          </a:ln>
                          <a:solidFill>
                            <a:schemeClr val="tx1"/>
                          </a:solidFill>
                          <a:effectLst/>
                          <a:latin typeface="+mj-ea"/>
                          <a:ea typeface="+mj-ea"/>
                          <a:cs typeface="+mn-cs"/>
                        </a:rPr>
                        <a:t>棒型</a:t>
                      </a:r>
                      <a:r>
                        <a:rPr lang="en-US" altLang="zh-TW" sz="2000" b="1" kern="1200" dirty="0">
                          <a:ln w="12700">
                            <a:solidFill>
                              <a:schemeClr val="accent1"/>
                            </a:solidFill>
                            <a:prstDash val="solid"/>
                          </a:ln>
                          <a:solidFill>
                            <a:schemeClr val="tx1"/>
                          </a:solidFill>
                          <a:effectLst/>
                          <a:latin typeface="+mj-ea"/>
                          <a:ea typeface="+mj-ea"/>
                          <a:cs typeface="+mn-cs"/>
                        </a:rPr>
                        <a:t>(</a:t>
                      </a:r>
                      <a:r>
                        <a:rPr lang="zh-TW" altLang="en-US" sz="2000" b="1" kern="1200" dirty="0">
                          <a:ln w="12700">
                            <a:solidFill>
                              <a:schemeClr val="accent1"/>
                            </a:solidFill>
                            <a:prstDash val="solid"/>
                          </a:ln>
                          <a:solidFill>
                            <a:schemeClr val="tx1"/>
                          </a:solidFill>
                          <a:effectLst/>
                          <a:latin typeface="+mj-ea"/>
                          <a:ea typeface="+mj-ea"/>
                          <a:cs typeface="+mn-cs"/>
                        </a:rPr>
                        <a:t>吹氣型</a:t>
                      </a:r>
                      <a:r>
                        <a:rPr lang="en-US" altLang="zh-TW" sz="2000" b="1" kern="1200" dirty="0">
                          <a:ln w="12700">
                            <a:solidFill>
                              <a:schemeClr val="accent1"/>
                            </a:solidFill>
                            <a:prstDash val="solid"/>
                          </a:ln>
                          <a:solidFill>
                            <a:schemeClr val="tx1"/>
                          </a:solidFill>
                          <a:effectLst/>
                          <a:latin typeface="+mj-ea"/>
                          <a:ea typeface="+mj-ea"/>
                          <a:cs typeface="+mn-cs"/>
                        </a:rPr>
                        <a:t>)</a:t>
                      </a:r>
                      <a:endParaRPr lang="zh-TW" altLang="en-US" sz="2000" b="1" kern="1200" dirty="0">
                        <a:ln w="12700">
                          <a:solidFill>
                            <a:schemeClr val="accent1"/>
                          </a:solidFill>
                          <a:prstDash val="solid"/>
                        </a:ln>
                        <a:solidFill>
                          <a:schemeClr val="tx1"/>
                        </a:solidFill>
                        <a:effectLst/>
                        <a:latin typeface="+mj-ea"/>
                        <a:ea typeface="+mj-ea"/>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1" kern="1200" dirty="0">
                          <a:ln w="12700">
                            <a:solidFill>
                              <a:schemeClr val="accent1"/>
                            </a:solidFill>
                            <a:prstDash val="solid"/>
                          </a:ln>
                          <a:solidFill>
                            <a:schemeClr val="tx1"/>
                          </a:solidFill>
                          <a:effectLst/>
                          <a:latin typeface="+mj-ea"/>
                          <a:ea typeface="+mj-ea"/>
                          <a:cs typeface="+mn-cs"/>
                        </a:rPr>
                        <a:t>卷對卷設備常用，可將高速移動物品上靜電消除。</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1" kern="1200" dirty="0">
                          <a:ln w="12700">
                            <a:solidFill>
                              <a:schemeClr val="accent1"/>
                            </a:solidFill>
                            <a:prstDash val="solid"/>
                          </a:ln>
                          <a:solidFill>
                            <a:schemeClr val="tx1"/>
                          </a:solidFill>
                          <a:effectLst/>
                          <a:latin typeface="+mj-ea"/>
                          <a:ea typeface="+mj-ea"/>
                          <a:cs typeface="+mn-cs"/>
                        </a:rPr>
                        <a:t>有自動離子平衡及故障檢測等功能，放電針可單獨更換。</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b="1" kern="1200" dirty="0">
                          <a:ln w="12700">
                            <a:solidFill>
                              <a:schemeClr val="accent1"/>
                            </a:solidFill>
                            <a:prstDash val="solid"/>
                          </a:ln>
                          <a:solidFill>
                            <a:schemeClr val="tx1"/>
                          </a:solidFill>
                          <a:effectLst/>
                          <a:latin typeface="+mj-ea"/>
                          <a:ea typeface="+mj-ea"/>
                          <a:cs typeface="+mn-cs"/>
                        </a:rPr>
                        <a:t>0.3</a:t>
                      </a:r>
                      <a:r>
                        <a:rPr lang="zh-TW" altLang="en-US" sz="2000" b="1" kern="1200" dirty="0">
                          <a:ln w="12700">
                            <a:solidFill>
                              <a:schemeClr val="accent1"/>
                            </a:solidFill>
                            <a:prstDash val="solid"/>
                          </a:ln>
                          <a:solidFill>
                            <a:schemeClr val="tx1"/>
                          </a:solidFill>
                          <a:effectLst/>
                          <a:latin typeface="+mj-ea"/>
                          <a:ea typeface="+mj-ea"/>
                          <a:cs typeface="+mn-cs"/>
                        </a:rPr>
                        <a:t>秒</a:t>
                      </a:r>
                    </a:p>
                  </a:txBody>
                  <a:tcPr anchor="ctr"/>
                </a:tc>
                <a:extLst>
                  <a:ext uri="{0D108BD9-81ED-4DB2-BD59-A6C34878D82A}">
                    <a16:rowId xmlns:a16="http://schemas.microsoft.com/office/drawing/2014/main" val="148819367"/>
                  </a:ext>
                </a:extLst>
              </a:tr>
              <a:tr h="480506">
                <a:tc>
                  <a:txBody>
                    <a:bodyPr/>
                    <a:lstStyle/>
                    <a:p>
                      <a:r>
                        <a:rPr lang="zh-TW" altLang="en-US" sz="2000" b="1" kern="1200" dirty="0">
                          <a:ln w="12700">
                            <a:solidFill>
                              <a:schemeClr val="accent1"/>
                            </a:solidFill>
                            <a:prstDash val="solid"/>
                          </a:ln>
                          <a:solidFill>
                            <a:schemeClr val="tx1"/>
                          </a:solidFill>
                          <a:effectLst/>
                          <a:latin typeface="+mj-ea"/>
                          <a:ea typeface="+mj-ea"/>
                          <a:cs typeface="+mn-cs"/>
                        </a:rPr>
                        <a:t>棒型</a:t>
                      </a:r>
                      <a:r>
                        <a:rPr lang="en-US" altLang="zh-TW" sz="2000" b="1" kern="1200" dirty="0">
                          <a:ln w="12700">
                            <a:solidFill>
                              <a:schemeClr val="accent1"/>
                            </a:solidFill>
                            <a:prstDash val="solid"/>
                          </a:ln>
                          <a:solidFill>
                            <a:schemeClr val="tx1"/>
                          </a:solidFill>
                          <a:effectLst/>
                          <a:latin typeface="+mj-ea"/>
                          <a:ea typeface="+mj-ea"/>
                          <a:cs typeface="+mn-cs"/>
                        </a:rPr>
                        <a:t>(</a:t>
                      </a:r>
                      <a:r>
                        <a:rPr lang="zh-TW" altLang="en-US" sz="2000" b="1" kern="1200" dirty="0">
                          <a:ln w="12700">
                            <a:solidFill>
                              <a:schemeClr val="accent1"/>
                            </a:solidFill>
                            <a:prstDash val="solid"/>
                          </a:ln>
                          <a:solidFill>
                            <a:schemeClr val="tx1"/>
                          </a:solidFill>
                          <a:effectLst/>
                          <a:latin typeface="+mj-ea"/>
                          <a:ea typeface="+mj-ea"/>
                          <a:cs typeface="+mn-cs"/>
                        </a:rPr>
                        <a:t>非吹氣型</a:t>
                      </a:r>
                      <a:r>
                        <a:rPr lang="en-US" altLang="zh-TW" sz="2000" b="1" kern="1200" dirty="0">
                          <a:ln w="12700">
                            <a:solidFill>
                              <a:schemeClr val="accent1"/>
                            </a:solidFill>
                            <a:prstDash val="solid"/>
                          </a:ln>
                          <a:solidFill>
                            <a:schemeClr val="tx1"/>
                          </a:solidFill>
                          <a:effectLst/>
                          <a:latin typeface="+mj-ea"/>
                          <a:ea typeface="+mj-ea"/>
                          <a:cs typeface="+mn-cs"/>
                        </a:rPr>
                        <a:t>)</a:t>
                      </a:r>
                      <a:endParaRPr lang="zh-TW" altLang="en-US" sz="2000" b="1" kern="1200" dirty="0">
                        <a:ln w="12700">
                          <a:solidFill>
                            <a:schemeClr val="accent1"/>
                          </a:solidFill>
                          <a:prstDash val="solid"/>
                        </a:ln>
                        <a:solidFill>
                          <a:schemeClr val="tx1"/>
                        </a:solidFill>
                        <a:effectLst/>
                        <a:latin typeface="+mj-ea"/>
                        <a:ea typeface="+mj-ea"/>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1" kern="1200" dirty="0">
                          <a:ln w="12700">
                            <a:solidFill>
                              <a:schemeClr val="accent1"/>
                            </a:solidFill>
                            <a:prstDash val="solid"/>
                          </a:ln>
                          <a:solidFill>
                            <a:schemeClr val="tx1"/>
                          </a:solidFill>
                          <a:effectLst/>
                          <a:latin typeface="+mj-ea"/>
                          <a:ea typeface="+mj-ea"/>
                          <a:cs typeface="+mn-cs"/>
                        </a:rPr>
                        <a:t>用於不可有氣流設備上。</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1" kern="1200" dirty="0">
                          <a:ln w="12700">
                            <a:solidFill>
                              <a:schemeClr val="accent1"/>
                            </a:solidFill>
                            <a:prstDash val="solid"/>
                          </a:ln>
                          <a:solidFill>
                            <a:schemeClr val="tx1"/>
                          </a:solidFill>
                          <a:effectLst/>
                          <a:latin typeface="+mj-ea"/>
                          <a:ea typeface="+mj-ea"/>
                          <a:cs typeface="+mn-cs"/>
                        </a:rPr>
                        <a:t>直流脈衝式放電，除電距離較長</a:t>
                      </a:r>
                      <a:r>
                        <a:rPr lang="en-US" altLang="zh-TW" sz="2000" b="1" kern="1200" dirty="0">
                          <a:ln w="12700">
                            <a:solidFill>
                              <a:schemeClr val="accent1"/>
                            </a:solidFill>
                            <a:prstDash val="solid"/>
                          </a:ln>
                          <a:solidFill>
                            <a:schemeClr val="tx1"/>
                          </a:solidFill>
                          <a:effectLst/>
                          <a:latin typeface="+mj-ea"/>
                          <a:ea typeface="+mj-ea"/>
                          <a:cs typeface="+mn-cs"/>
                        </a:rPr>
                        <a:t>50-150mm</a:t>
                      </a:r>
                      <a:r>
                        <a:rPr lang="zh-TW" altLang="en-US" sz="2000" b="1" kern="1200" dirty="0">
                          <a:ln w="12700">
                            <a:solidFill>
                              <a:schemeClr val="accent1"/>
                            </a:solidFill>
                            <a:prstDash val="solid"/>
                          </a:ln>
                          <a:solidFill>
                            <a:schemeClr val="tx1"/>
                          </a:solidFill>
                          <a:effectLst/>
                          <a:latin typeface="+mj-ea"/>
                          <a:ea typeface="+mj-ea"/>
                          <a:cs typeface="+mn-cs"/>
                        </a:rPr>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b="1" kern="1200" dirty="0">
                          <a:ln w="12700">
                            <a:solidFill>
                              <a:schemeClr val="accent1"/>
                            </a:solidFill>
                            <a:prstDash val="solid"/>
                          </a:ln>
                          <a:solidFill>
                            <a:schemeClr val="tx1"/>
                          </a:solidFill>
                          <a:effectLst/>
                          <a:latin typeface="+mj-ea"/>
                          <a:ea typeface="+mj-ea"/>
                          <a:cs typeface="+mn-cs"/>
                        </a:rPr>
                        <a:t>1</a:t>
                      </a:r>
                      <a:r>
                        <a:rPr lang="zh-TW" altLang="en-US" sz="2000" b="1" kern="1200" dirty="0">
                          <a:ln w="12700">
                            <a:solidFill>
                              <a:schemeClr val="accent1"/>
                            </a:solidFill>
                            <a:prstDash val="solid"/>
                          </a:ln>
                          <a:solidFill>
                            <a:schemeClr val="tx1"/>
                          </a:solidFill>
                          <a:effectLst/>
                          <a:latin typeface="+mj-ea"/>
                          <a:ea typeface="+mj-ea"/>
                          <a:cs typeface="+mn-cs"/>
                        </a:rPr>
                        <a:t>秒</a:t>
                      </a:r>
                    </a:p>
                  </a:txBody>
                  <a:tcPr anchor="ctr"/>
                </a:tc>
                <a:extLst>
                  <a:ext uri="{0D108BD9-81ED-4DB2-BD59-A6C34878D82A}">
                    <a16:rowId xmlns:a16="http://schemas.microsoft.com/office/drawing/2014/main" val="2443039036"/>
                  </a:ext>
                </a:extLst>
              </a:tr>
              <a:tr h="876218">
                <a:tc>
                  <a:txBody>
                    <a:bodyPr/>
                    <a:lstStyle/>
                    <a:p>
                      <a:r>
                        <a:rPr lang="zh-TW" altLang="en-US" sz="2000" b="1" kern="1200" dirty="0">
                          <a:ln w="12700">
                            <a:solidFill>
                              <a:schemeClr val="accent1"/>
                            </a:solidFill>
                            <a:prstDash val="solid"/>
                          </a:ln>
                          <a:solidFill>
                            <a:schemeClr val="tx1"/>
                          </a:solidFill>
                          <a:effectLst/>
                          <a:latin typeface="+mj-ea"/>
                          <a:ea typeface="+mj-ea"/>
                          <a:cs typeface="+mn-cs"/>
                        </a:rPr>
                        <a:t>外接主機型</a:t>
                      </a:r>
                      <a:endParaRPr lang="en-US" altLang="zh-TW" sz="2000" b="1" kern="1200" dirty="0">
                        <a:ln w="12700">
                          <a:solidFill>
                            <a:schemeClr val="accent1"/>
                          </a:solidFill>
                          <a:prstDash val="solid"/>
                        </a:ln>
                        <a:solidFill>
                          <a:schemeClr val="tx1"/>
                        </a:solidFill>
                        <a:effectLst/>
                        <a:latin typeface="+mj-ea"/>
                        <a:ea typeface="+mj-ea"/>
                        <a:cs typeface="+mn-cs"/>
                      </a:endParaRPr>
                    </a:p>
                    <a:p>
                      <a:r>
                        <a:rPr lang="en-US" altLang="zh-TW" sz="2000" b="1" kern="1200" dirty="0">
                          <a:ln w="12700">
                            <a:solidFill>
                              <a:schemeClr val="accent1"/>
                            </a:solidFill>
                            <a:prstDash val="solid"/>
                          </a:ln>
                          <a:solidFill>
                            <a:schemeClr val="tx1"/>
                          </a:solidFill>
                          <a:effectLst/>
                          <a:latin typeface="+mj-ea"/>
                          <a:ea typeface="+mj-ea"/>
                          <a:cs typeface="+mn-cs"/>
                        </a:rPr>
                        <a:t>(</a:t>
                      </a:r>
                      <a:r>
                        <a:rPr lang="zh-TW" altLang="en-US" sz="2000" b="1" kern="1200" dirty="0">
                          <a:ln w="12700">
                            <a:solidFill>
                              <a:schemeClr val="accent1"/>
                            </a:solidFill>
                            <a:prstDash val="solid"/>
                          </a:ln>
                          <a:solidFill>
                            <a:schemeClr val="tx1"/>
                          </a:solidFill>
                          <a:effectLst/>
                          <a:latin typeface="+mj-ea"/>
                          <a:ea typeface="+mj-ea"/>
                          <a:cs typeface="+mn-cs"/>
                        </a:rPr>
                        <a:t>吹氣型</a:t>
                      </a:r>
                      <a:r>
                        <a:rPr lang="en-US" altLang="zh-TW" sz="2000" b="1" kern="1200" dirty="0">
                          <a:ln w="12700">
                            <a:solidFill>
                              <a:schemeClr val="accent1"/>
                            </a:solidFill>
                            <a:prstDash val="solid"/>
                          </a:ln>
                          <a:solidFill>
                            <a:schemeClr val="tx1"/>
                          </a:solidFill>
                          <a:effectLst/>
                          <a:latin typeface="+mj-ea"/>
                          <a:ea typeface="+mj-ea"/>
                          <a:cs typeface="+mn-cs"/>
                        </a:rPr>
                        <a:t>)</a:t>
                      </a:r>
                      <a:endParaRPr lang="zh-TW" altLang="en-US" sz="2000" b="1" kern="1200" dirty="0">
                        <a:ln w="12700">
                          <a:solidFill>
                            <a:schemeClr val="accent1"/>
                          </a:solidFill>
                          <a:prstDash val="solid"/>
                        </a:ln>
                        <a:solidFill>
                          <a:schemeClr val="tx1"/>
                        </a:solidFill>
                        <a:effectLst/>
                        <a:latin typeface="+mj-ea"/>
                        <a:ea typeface="+mj-ea"/>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1" kern="1200" dirty="0">
                          <a:ln w="12700">
                            <a:solidFill>
                              <a:schemeClr val="accent1"/>
                            </a:solidFill>
                            <a:prstDash val="solid"/>
                          </a:ln>
                          <a:solidFill>
                            <a:schemeClr val="tx1"/>
                          </a:solidFill>
                          <a:effectLst/>
                          <a:latin typeface="+mj-ea"/>
                          <a:ea typeface="+mn-ea"/>
                          <a:cs typeface="+mn-cs"/>
                        </a:rPr>
                        <a:t>因設備空間有限，無法裝設棒型時替代品。</a:t>
                      </a:r>
                      <a:endParaRPr lang="zh-TW" altLang="en-US" sz="2000" b="1" kern="1200" dirty="0">
                        <a:ln w="12700">
                          <a:solidFill>
                            <a:schemeClr val="accent1"/>
                          </a:solidFill>
                          <a:prstDash val="solid"/>
                        </a:ln>
                        <a:solidFill>
                          <a:schemeClr val="tx1"/>
                        </a:solidFill>
                        <a:effectLst/>
                        <a:latin typeface="+mj-ea"/>
                        <a:ea typeface="+mj-ea"/>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1" kern="1200" dirty="0">
                          <a:ln w="12700">
                            <a:solidFill>
                              <a:schemeClr val="accent1"/>
                            </a:solidFill>
                            <a:prstDash val="solid"/>
                          </a:ln>
                          <a:solidFill>
                            <a:schemeClr val="tx1"/>
                          </a:solidFill>
                          <a:effectLst/>
                          <a:latin typeface="+mj-ea"/>
                          <a:ea typeface="+mj-ea"/>
                          <a:cs typeface="+mn-cs"/>
                        </a:rPr>
                        <a:t>外接主機，尺寸較棒型小，放電電壓較低</a:t>
                      </a:r>
                      <a:r>
                        <a:rPr lang="en-US" altLang="zh-TW" sz="2000" b="1" kern="1200" dirty="0">
                          <a:ln w="12700">
                            <a:solidFill>
                              <a:schemeClr val="accent1"/>
                            </a:solidFill>
                            <a:prstDash val="solid"/>
                          </a:ln>
                          <a:solidFill>
                            <a:schemeClr val="tx1"/>
                          </a:solidFill>
                          <a:effectLst/>
                          <a:latin typeface="+mj-ea"/>
                          <a:ea typeface="+mj-ea"/>
                          <a:cs typeface="+mn-cs"/>
                        </a:rPr>
                        <a:t>2KV</a:t>
                      </a:r>
                      <a:r>
                        <a:rPr lang="zh-TW" altLang="en-US" sz="2000" b="1" kern="1200" dirty="0">
                          <a:ln w="12700">
                            <a:solidFill>
                              <a:schemeClr val="accent1"/>
                            </a:solidFill>
                            <a:prstDash val="solid"/>
                          </a:ln>
                          <a:solidFill>
                            <a:schemeClr val="tx1"/>
                          </a:solidFill>
                          <a:effectLst/>
                          <a:latin typeface="+mj-ea"/>
                          <a:ea typeface="+mj-ea"/>
                          <a:cs typeface="+mn-cs"/>
                        </a:rPr>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b="1" kern="1200" dirty="0">
                          <a:ln w="12700">
                            <a:solidFill>
                              <a:schemeClr val="accent1"/>
                            </a:solidFill>
                            <a:prstDash val="solid"/>
                          </a:ln>
                          <a:solidFill>
                            <a:schemeClr val="tx1"/>
                          </a:solidFill>
                          <a:effectLst/>
                          <a:latin typeface="+mj-ea"/>
                          <a:ea typeface="+mj-ea"/>
                          <a:cs typeface="+mn-cs"/>
                        </a:rPr>
                        <a:t>0.8</a:t>
                      </a:r>
                      <a:r>
                        <a:rPr lang="zh-TW" altLang="en-US" sz="2000" b="1" kern="1200" dirty="0">
                          <a:ln w="12700">
                            <a:solidFill>
                              <a:schemeClr val="accent1"/>
                            </a:solidFill>
                            <a:prstDash val="solid"/>
                          </a:ln>
                          <a:solidFill>
                            <a:schemeClr val="tx1"/>
                          </a:solidFill>
                          <a:effectLst/>
                          <a:latin typeface="+mj-ea"/>
                          <a:ea typeface="+mj-ea"/>
                          <a:cs typeface="+mn-cs"/>
                        </a:rPr>
                        <a:t>秒</a:t>
                      </a:r>
                    </a:p>
                  </a:txBody>
                  <a:tcPr anchor="ctr"/>
                </a:tc>
                <a:extLst>
                  <a:ext uri="{0D108BD9-81ED-4DB2-BD59-A6C34878D82A}">
                    <a16:rowId xmlns:a16="http://schemas.microsoft.com/office/drawing/2014/main" val="3539353350"/>
                  </a:ext>
                </a:extLst>
              </a:tr>
              <a:tr h="876218">
                <a:tc>
                  <a:txBody>
                    <a:bodyPr/>
                    <a:lstStyle/>
                    <a:p>
                      <a:r>
                        <a:rPr lang="zh-TW" altLang="en-US" sz="2000" b="1" kern="1200" dirty="0">
                          <a:ln w="12700">
                            <a:solidFill>
                              <a:schemeClr val="accent1"/>
                            </a:solidFill>
                            <a:prstDash val="solid"/>
                          </a:ln>
                          <a:solidFill>
                            <a:schemeClr val="tx1"/>
                          </a:solidFill>
                          <a:effectLst/>
                          <a:latin typeface="+mj-ea"/>
                          <a:ea typeface="+mj-ea"/>
                          <a:cs typeface="+mn-cs"/>
                        </a:rPr>
                        <a:t>外接主機型</a:t>
                      </a:r>
                      <a:endParaRPr lang="en-US" altLang="zh-TW" sz="2000" b="1" kern="1200" dirty="0">
                        <a:ln w="12700">
                          <a:solidFill>
                            <a:schemeClr val="accent1"/>
                          </a:solidFill>
                          <a:prstDash val="solid"/>
                        </a:ln>
                        <a:solidFill>
                          <a:schemeClr val="tx1"/>
                        </a:solidFill>
                        <a:effectLst/>
                        <a:latin typeface="+mj-ea"/>
                        <a:ea typeface="+mj-ea"/>
                        <a:cs typeface="+mn-cs"/>
                      </a:endParaRPr>
                    </a:p>
                    <a:p>
                      <a:r>
                        <a:rPr lang="en-US" altLang="zh-TW" sz="2000" b="1" kern="1200" dirty="0">
                          <a:ln w="12700">
                            <a:solidFill>
                              <a:schemeClr val="accent1"/>
                            </a:solidFill>
                            <a:prstDash val="solid"/>
                          </a:ln>
                          <a:solidFill>
                            <a:schemeClr val="tx1"/>
                          </a:solidFill>
                          <a:effectLst/>
                          <a:latin typeface="+mj-ea"/>
                          <a:ea typeface="+mj-ea"/>
                          <a:cs typeface="+mn-cs"/>
                        </a:rPr>
                        <a:t>(</a:t>
                      </a:r>
                      <a:r>
                        <a:rPr lang="zh-TW" altLang="en-US" sz="2000" b="1" kern="1200" dirty="0">
                          <a:ln w="12700">
                            <a:solidFill>
                              <a:schemeClr val="accent1"/>
                            </a:solidFill>
                            <a:prstDash val="solid"/>
                          </a:ln>
                          <a:solidFill>
                            <a:schemeClr val="tx1"/>
                          </a:solidFill>
                          <a:effectLst/>
                          <a:latin typeface="+mj-ea"/>
                          <a:ea typeface="+mj-ea"/>
                          <a:cs typeface="+mn-cs"/>
                        </a:rPr>
                        <a:t>非吹氣型</a:t>
                      </a:r>
                      <a:r>
                        <a:rPr lang="en-US" altLang="zh-TW" sz="2000" b="1" kern="1200" dirty="0">
                          <a:ln w="12700">
                            <a:solidFill>
                              <a:schemeClr val="accent1"/>
                            </a:solidFill>
                            <a:prstDash val="solid"/>
                          </a:ln>
                          <a:solidFill>
                            <a:schemeClr val="tx1"/>
                          </a:solidFill>
                          <a:effectLst/>
                          <a:latin typeface="+mj-ea"/>
                          <a:ea typeface="+mj-ea"/>
                          <a:cs typeface="+mn-cs"/>
                        </a:rPr>
                        <a:t>)</a:t>
                      </a:r>
                      <a:endParaRPr lang="zh-TW" altLang="en-US" sz="2000" b="1" kern="1200" dirty="0">
                        <a:ln w="12700">
                          <a:solidFill>
                            <a:schemeClr val="accent1"/>
                          </a:solidFill>
                          <a:prstDash val="solid"/>
                        </a:ln>
                        <a:solidFill>
                          <a:schemeClr val="tx1"/>
                        </a:solidFill>
                        <a:effectLst/>
                        <a:latin typeface="+mj-ea"/>
                        <a:ea typeface="+mj-ea"/>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1" kern="1200" dirty="0">
                          <a:ln w="12700">
                            <a:solidFill>
                              <a:schemeClr val="accent1"/>
                            </a:solidFill>
                            <a:prstDash val="solid"/>
                          </a:ln>
                          <a:solidFill>
                            <a:schemeClr val="tx1"/>
                          </a:solidFill>
                          <a:effectLst/>
                          <a:latin typeface="+mj-ea"/>
                          <a:ea typeface="+mj-ea"/>
                          <a:cs typeface="+mn-cs"/>
                        </a:rPr>
                        <a:t>特殊設備上使用，如防爆區或是架設空間較小的設備。</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1" kern="1200" dirty="0">
                          <a:ln w="12700">
                            <a:solidFill>
                              <a:schemeClr val="accent1"/>
                            </a:solidFill>
                            <a:prstDash val="solid"/>
                          </a:ln>
                          <a:solidFill>
                            <a:schemeClr val="tx1"/>
                          </a:solidFill>
                          <a:effectLst/>
                          <a:latin typeface="+mj-ea"/>
                          <a:ea typeface="+mj-ea"/>
                          <a:cs typeface="+mn-cs"/>
                        </a:rPr>
                        <a:t>有超薄型及防爆型等特殊功能，對應不同需求。</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b="1" kern="1200" dirty="0">
                          <a:ln w="12700">
                            <a:solidFill>
                              <a:schemeClr val="accent1"/>
                            </a:solidFill>
                            <a:prstDash val="solid"/>
                          </a:ln>
                          <a:solidFill>
                            <a:schemeClr val="tx1"/>
                          </a:solidFill>
                          <a:effectLst/>
                          <a:latin typeface="+mj-ea"/>
                          <a:ea typeface="+mj-ea"/>
                          <a:cs typeface="+mn-cs"/>
                        </a:rPr>
                        <a:t>1.5</a:t>
                      </a:r>
                      <a:r>
                        <a:rPr lang="zh-TW" altLang="en-US" sz="2000" b="1" kern="1200" dirty="0">
                          <a:ln w="12700">
                            <a:solidFill>
                              <a:schemeClr val="accent1"/>
                            </a:solidFill>
                            <a:prstDash val="solid"/>
                          </a:ln>
                          <a:solidFill>
                            <a:schemeClr val="tx1"/>
                          </a:solidFill>
                          <a:effectLst/>
                          <a:latin typeface="+mj-ea"/>
                          <a:ea typeface="+mj-ea"/>
                          <a:cs typeface="+mn-cs"/>
                        </a:rPr>
                        <a:t>秒</a:t>
                      </a:r>
                    </a:p>
                  </a:txBody>
                  <a:tcPr anchor="ctr"/>
                </a:tc>
                <a:extLst>
                  <a:ext uri="{0D108BD9-81ED-4DB2-BD59-A6C34878D82A}">
                    <a16:rowId xmlns:a16="http://schemas.microsoft.com/office/drawing/2014/main" val="4271893563"/>
                  </a:ext>
                </a:extLst>
              </a:tr>
              <a:tr h="697012">
                <a:tc>
                  <a:txBody>
                    <a:bodyPr/>
                    <a:lstStyle/>
                    <a:p>
                      <a:r>
                        <a:rPr lang="zh-TW" altLang="en-US" sz="2000" b="1" kern="1200" dirty="0">
                          <a:ln w="12700">
                            <a:solidFill>
                              <a:schemeClr val="accent1"/>
                            </a:solidFill>
                            <a:prstDash val="solid"/>
                          </a:ln>
                          <a:solidFill>
                            <a:schemeClr val="tx1"/>
                          </a:solidFill>
                          <a:effectLst/>
                          <a:latin typeface="+mj-ea"/>
                          <a:ea typeface="+mj-ea"/>
                          <a:cs typeface="+mn-cs"/>
                        </a:rPr>
                        <a:t>槍型</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1" kern="1200" dirty="0">
                          <a:ln w="12700">
                            <a:solidFill>
                              <a:schemeClr val="accent1"/>
                            </a:solidFill>
                            <a:prstDash val="solid"/>
                          </a:ln>
                          <a:solidFill>
                            <a:schemeClr val="tx1"/>
                          </a:solidFill>
                          <a:effectLst/>
                          <a:latin typeface="+mj-ea"/>
                          <a:ea typeface="+mj-ea"/>
                          <a:cs typeface="+mn-cs"/>
                        </a:rPr>
                        <a:t>替代傳統風槍除塵及除電用。</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1" kern="1200" dirty="0">
                          <a:ln w="12700">
                            <a:solidFill>
                              <a:schemeClr val="accent1"/>
                            </a:solidFill>
                            <a:prstDash val="solid"/>
                          </a:ln>
                          <a:solidFill>
                            <a:schemeClr val="tx1"/>
                          </a:solidFill>
                          <a:effectLst/>
                          <a:latin typeface="+mj-ea"/>
                          <a:ea typeface="+mj-ea"/>
                          <a:cs typeface="+mn-cs"/>
                        </a:rPr>
                        <a:t>手持式快速靜電消除器，使用</a:t>
                      </a:r>
                      <a:r>
                        <a:rPr lang="en-US" altLang="zh-TW" sz="2000" b="1" kern="1200" dirty="0">
                          <a:ln w="12700">
                            <a:solidFill>
                              <a:schemeClr val="accent1"/>
                            </a:solidFill>
                            <a:prstDash val="solid"/>
                          </a:ln>
                          <a:solidFill>
                            <a:schemeClr val="tx1"/>
                          </a:solidFill>
                          <a:effectLst/>
                          <a:latin typeface="+mj-ea"/>
                          <a:ea typeface="+mj-ea"/>
                          <a:cs typeface="+mn-cs"/>
                        </a:rPr>
                        <a:t>USB</a:t>
                      </a:r>
                      <a:r>
                        <a:rPr lang="zh-TW" altLang="en-US" sz="2000" b="1" kern="1200" dirty="0">
                          <a:ln w="12700">
                            <a:solidFill>
                              <a:schemeClr val="accent1"/>
                            </a:solidFill>
                            <a:prstDash val="solid"/>
                          </a:ln>
                          <a:solidFill>
                            <a:schemeClr val="tx1"/>
                          </a:solidFill>
                          <a:effectLst/>
                          <a:latin typeface="+mj-ea"/>
                          <a:ea typeface="+mj-ea"/>
                          <a:cs typeface="+mn-cs"/>
                        </a:rPr>
                        <a:t>充電，若搭配支架可無線充電。</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b="1" kern="1200" dirty="0">
                          <a:ln w="12700">
                            <a:solidFill>
                              <a:schemeClr val="accent1"/>
                            </a:solidFill>
                            <a:prstDash val="solid"/>
                          </a:ln>
                          <a:solidFill>
                            <a:schemeClr val="tx1"/>
                          </a:solidFill>
                          <a:effectLst/>
                          <a:latin typeface="+mj-ea"/>
                          <a:ea typeface="+mj-ea"/>
                          <a:cs typeface="+mn-cs"/>
                        </a:rPr>
                        <a:t>0.5</a:t>
                      </a:r>
                      <a:r>
                        <a:rPr lang="zh-TW" altLang="en-US" sz="2000" b="1" kern="1200" dirty="0">
                          <a:ln w="12700">
                            <a:solidFill>
                              <a:schemeClr val="accent1"/>
                            </a:solidFill>
                            <a:prstDash val="solid"/>
                          </a:ln>
                          <a:solidFill>
                            <a:schemeClr val="tx1"/>
                          </a:solidFill>
                          <a:effectLst/>
                          <a:latin typeface="+mj-ea"/>
                          <a:ea typeface="+mj-ea"/>
                          <a:cs typeface="+mn-cs"/>
                        </a:rPr>
                        <a:t>秒</a:t>
                      </a:r>
                    </a:p>
                  </a:txBody>
                  <a:tcPr anchor="ctr"/>
                </a:tc>
                <a:extLst>
                  <a:ext uri="{0D108BD9-81ED-4DB2-BD59-A6C34878D82A}">
                    <a16:rowId xmlns:a16="http://schemas.microsoft.com/office/drawing/2014/main" val="2564337089"/>
                  </a:ext>
                </a:extLst>
              </a:tr>
            </a:tbl>
          </a:graphicData>
        </a:graphic>
      </p:graphicFrame>
    </p:spTree>
    <p:extLst>
      <p:ext uri="{BB962C8B-B14F-4D97-AF65-F5344CB8AC3E}">
        <p14:creationId xmlns:p14="http://schemas.microsoft.com/office/powerpoint/2010/main" val="3549471618"/>
      </p:ext>
    </p:extLst>
  </p:cSld>
  <p:clrMapOvr>
    <a:masterClrMapping/>
  </p:clrMapOvr>
  <p:transition spd="slow" advTm="5000">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F2FAA0-92D1-D60C-8C0B-F121D14E5D9A}"/>
              </a:ext>
            </a:extLst>
          </p:cNvPr>
          <p:cNvSpPr>
            <a:spLocks noGrp="1"/>
          </p:cNvSpPr>
          <p:nvPr>
            <p:ph type="title"/>
          </p:nvPr>
        </p:nvSpPr>
        <p:spPr>
          <a:xfrm>
            <a:off x="838199" y="144780"/>
            <a:ext cx="10515600" cy="1325563"/>
          </a:xfrm>
        </p:spPr>
        <p:txBody>
          <a:bodyPr>
            <a:normAutofit/>
          </a:bodyPr>
          <a:lstStyle/>
          <a:p>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風扇型</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KD-FN-</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介紹</a:t>
            </a:r>
          </a:p>
        </p:txBody>
      </p:sp>
      <p:grpSp>
        <p:nvGrpSpPr>
          <p:cNvPr id="3" name="群組 2">
            <a:extLst>
              <a:ext uri="{FF2B5EF4-FFF2-40B4-BE49-F238E27FC236}">
                <a16:creationId xmlns:a16="http://schemas.microsoft.com/office/drawing/2014/main" id="{0CB60579-B3BA-0601-B1A6-457260CD8F0F}"/>
              </a:ext>
            </a:extLst>
          </p:cNvPr>
          <p:cNvGrpSpPr/>
          <p:nvPr/>
        </p:nvGrpSpPr>
        <p:grpSpPr>
          <a:xfrm>
            <a:off x="458882" y="1470343"/>
            <a:ext cx="11274234" cy="5202343"/>
            <a:chOff x="458882" y="1470343"/>
            <a:chExt cx="11274234" cy="5202343"/>
          </a:xfrm>
        </p:grpSpPr>
        <p:pic>
          <p:nvPicPr>
            <p:cNvPr id="5" name="圖片 4">
              <a:extLst>
                <a:ext uri="{FF2B5EF4-FFF2-40B4-BE49-F238E27FC236}">
                  <a16:creationId xmlns:a16="http://schemas.microsoft.com/office/drawing/2014/main" id="{48FF6647-F22B-4376-50DD-B41450AE6C9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8882" y="1470343"/>
              <a:ext cx="7251750" cy="5202343"/>
            </a:xfrm>
            <a:prstGeom prst="rect">
              <a:avLst/>
            </a:prstGeom>
          </p:spPr>
        </p:pic>
        <p:pic>
          <p:nvPicPr>
            <p:cNvPr id="7" name="圖片 6">
              <a:extLst>
                <a:ext uri="{FF2B5EF4-FFF2-40B4-BE49-F238E27FC236}">
                  <a16:creationId xmlns:a16="http://schemas.microsoft.com/office/drawing/2014/main" id="{F1DB59C8-96B4-EE3F-A59E-A948B8ACF2A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10632" y="1470343"/>
              <a:ext cx="4022484" cy="5202343"/>
            </a:xfrm>
            <a:prstGeom prst="rect">
              <a:avLst/>
            </a:prstGeom>
          </p:spPr>
        </p:pic>
      </p:grpSp>
    </p:spTree>
    <p:extLst>
      <p:ext uri="{BB962C8B-B14F-4D97-AF65-F5344CB8AC3E}">
        <p14:creationId xmlns:p14="http://schemas.microsoft.com/office/powerpoint/2010/main" val="867121104"/>
      </p:ext>
    </p:extLst>
  </p:cSld>
  <p:clrMapOvr>
    <a:masterClrMapping/>
  </p:clrMapOvr>
  <p:transition spd="slow" advTm="5000">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F2FAA0-92D1-D60C-8C0B-F121D14E5D9A}"/>
              </a:ext>
            </a:extLst>
          </p:cNvPr>
          <p:cNvSpPr>
            <a:spLocks noGrp="1"/>
          </p:cNvSpPr>
          <p:nvPr>
            <p:ph type="title"/>
          </p:nvPr>
        </p:nvSpPr>
        <p:spPr>
          <a:xfrm>
            <a:off x="838199" y="144780"/>
            <a:ext cx="10515600" cy="1325563"/>
          </a:xfrm>
        </p:spPr>
        <p:txBody>
          <a:bodyPr>
            <a:normAutofit/>
          </a:bodyPr>
          <a:lstStyle/>
          <a:p>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風扇型</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KD-FN-</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應用實例</a:t>
            </a:r>
          </a:p>
        </p:txBody>
      </p:sp>
      <p:grpSp>
        <p:nvGrpSpPr>
          <p:cNvPr id="3" name="群組 2">
            <a:extLst>
              <a:ext uri="{FF2B5EF4-FFF2-40B4-BE49-F238E27FC236}">
                <a16:creationId xmlns:a16="http://schemas.microsoft.com/office/drawing/2014/main" id="{E829A2C8-EB9B-9549-E2ED-37E2F46BAEF4}"/>
              </a:ext>
            </a:extLst>
          </p:cNvPr>
          <p:cNvGrpSpPr/>
          <p:nvPr/>
        </p:nvGrpSpPr>
        <p:grpSpPr>
          <a:xfrm>
            <a:off x="252919" y="1391055"/>
            <a:ext cx="11828834" cy="5093849"/>
            <a:chOff x="275686" y="1470343"/>
            <a:chExt cx="11292975" cy="4635182"/>
          </a:xfrm>
        </p:grpSpPr>
        <p:pic>
          <p:nvPicPr>
            <p:cNvPr id="12" name="圖片 11">
              <a:extLst>
                <a:ext uri="{FF2B5EF4-FFF2-40B4-BE49-F238E27FC236}">
                  <a16:creationId xmlns:a16="http://schemas.microsoft.com/office/drawing/2014/main" id="{994C6A26-80DF-E665-8FB8-C327208ED74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5686" y="1470343"/>
              <a:ext cx="5222104" cy="4635182"/>
            </a:xfrm>
            <a:prstGeom prst="rect">
              <a:avLst/>
            </a:prstGeom>
          </p:spPr>
        </p:pic>
        <p:pic>
          <p:nvPicPr>
            <p:cNvPr id="14" name="圖片 13">
              <a:extLst>
                <a:ext uri="{FF2B5EF4-FFF2-40B4-BE49-F238E27FC236}">
                  <a16:creationId xmlns:a16="http://schemas.microsoft.com/office/drawing/2014/main" id="{BBAC298B-464A-1662-F5C2-C9E13B30E680}"/>
                </a:ext>
              </a:extLst>
            </p:cNvPr>
            <p:cNvPicPr>
              <a:picLocks noChangeAspect="1"/>
            </p:cNvPicPr>
            <p:nvPr/>
          </p:nvPicPr>
          <p:blipFill>
            <a:blip r:embed="rId3"/>
            <a:stretch>
              <a:fillRect/>
            </a:stretch>
          </p:blipFill>
          <p:spPr>
            <a:xfrm>
              <a:off x="5428692" y="1470343"/>
              <a:ext cx="6139969" cy="4635182"/>
            </a:xfrm>
            <a:prstGeom prst="rect">
              <a:avLst/>
            </a:prstGeom>
          </p:spPr>
        </p:pic>
      </p:grpSp>
    </p:spTree>
    <p:extLst>
      <p:ext uri="{BB962C8B-B14F-4D97-AF65-F5344CB8AC3E}">
        <p14:creationId xmlns:p14="http://schemas.microsoft.com/office/powerpoint/2010/main" val="2684622005"/>
      </p:ext>
    </p:extLst>
  </p:cSld>
  <p:clrMapOvr>
    <a:masterClrMapping/>
  </p:clrMapOvr>
  <mc:AlternateContent xmlns:mc="http://schemas.openxmlformats.org/markup-compatibility/2006" xmlns:p14="http://schemas.microsoft.com/office/powerpoint/2010/main">
    <mc:Choice Requires="p14">
      <p:transition spd="slow" p14:dur="1500" advTm="5000">
        <p:split orient="vert"/>
      </p:transition>
    </mc:Choice>
    <mc:Fallback xmlns="">
      <p:transition spd="slow" advTm="5000">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F2FAA0-92D1-D60C-8C0B-F121D14E5D9A}"/>
              </a:ext>
            </a:extLst>
          </p:cNvPr>
          <p:cNvSpPr>
            <a:spLocks noGrp="1"/>
          </p:cNvSpPr>
          <p:nvPr>
            <p:ph type="title"/>
          </p:nvPr>
        </p:nvSpPr>
        <p:spPr>
          <a:xfrm>
            <a:off x="121968" y="130189"/>
            <a:ext cx="10515600" cy="1325563"/>
          </a:xfrm>
        </p:spPr>
        <p:txBody>
          <a:bodyPr>
            <a:normAutofit/>
          </a:bodyPr>
          <a:lstStyle/>
          <a:p>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吹氣型</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KD-B020T-</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介紹</a:t>
            </a:r>
          </a:p>
        </p:txBody>
      </p:sp>
      <p:pic>
        <p:nvPicPr>
          <p:cNvPr id="4" name="圖片 3">
            <a:extLst>
              <a:ext uri="{FF2B5EF4-FFF2-40B4-BE49-F238E27FC236}">
                <a16:creationId xmlns:a16="http://schemas.microsoft.com/office/drawing/2014/main" id="{8CC70B51-CE56-B1DC-95D2-A4FAF0EDB5E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1968" y="1842339"/>
            <a:ext cx="7963923" cy="3969479"/>
          </a:xfrm>
          <a:prstGeom prst="rect">
            <a:avLst/>
          </a:prstGeom>
        </p:spPr>
      </p:pic>
      <p:pic>
        <p:nvPicPr>
          <p:cNvPr id="10" name="圖片 9">
            <a:extLst>
              <a:ext uri="{FF2B5EF4-FFF2-40B4-BE49-F238E27FC236}">
                <a16:creationId xmlns:a16="http://schemas.microsoft.com/office/drawing/2014/main" id="{6EA4068C-9CB7-BE1B-D171-44CA961C8713}"/>
              </a:ext>
            </a:extLst>
          </p:cNvPr>
          <p:cNvPicPr>
            <a:picLocks noChangeAspect="1"/>
          </p:cNvPicPr>
          <p:nvPr/>
        </p:nvPicPr>
        <p:blipFill>
          <a:blip r:embed="rId3"/>
          <a:stretch>
            <a:fillRect/>
          </a:stretch>
        </p:blipFill>
        <p:spPr>
          <a:xfrm>
            <a:off x="8319356" y="266885"/>
            <a:ext cx="3645666" cy="6460926"/>
          </a:xfrm>
          <a:prstGeom prst="rect">
            <a:avLst/>
          </a:prstGeom>
        </p:spPr>
      </p:pic>
    </p:spTree>
    <p:extLst>
      <p:ext uri="{BB962C8B-B14F-4D97-AF65-F5344CB8AC3E}">
        <p14:creationId xmlns:p14="http://schemas.microsoft.com/office/powerpoint/2010/main" val="2974907941"/>
      </p:ext>
    </p:extLst>
  </p:cSld>
  <p:clrMapOvr>
    <a:masterClrMapping/>
  </p:clrMapOvr>
  <p:transition spd="med" advTm="5000">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F2FAA0-92D1-D60C-8C0B-F121D14E5D9A}"/>
              </a:ext>
            </a:extLst>
          </p:cNvPr>
          <p:cNvSpPr>
            <a:spLocks noGrp="1"/>
          </p:cNvSpPr>
          <p:nvPr>
            <p:ph type="title"/>
          </p:nvPr>
        </p:nvSpPr>
        <p:spPr>
          <a:xfrm>
            <a:off x="265890" y="163830"/>
            <a:ext cx="10515600" cy="1325563"/>
          </a:xfrm>
        </p:spPr>
        <p:txBody>
          <a:bodyPr>
            <a:normAutofit/>
          </a:bodyPr>
          <a:lstStyle/>
          <a:p>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吹氣型</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KD-B020T-</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應用實例</a:t>
            </a:r>
          </a:p>
        </p:txBody>
      </p:sp>
      <p:grpSp>
        <p:nvGrpSpPr>
          <p:cNvPr id="3" name="群組 2">
            <a:extLst>
              <a:ext uri="{FF2B5EF4-FFF2-40B4-BE49-F238E27FC236}">
                <a16:creationId xmlns:a16="http://schemas.microsoft.com/office/drawing/2014/main" id="{F5B06412-B39F-2E46-3EE9-A8BF80E83A4E}"/>
              </a:ext>
            </a:extLst>
          </p:cNvPr>
          <p:cNvGrpSpPr/>
          <p:nvPr/>
        </p:nvGrpSpPr>
        <p:grpSpPr>
          <a:xfrm>
            <a:off x="204281" y="1322963"/>
            <a:ext cx="11721829" cy="5301574"/>
            <a:chOff x="204281" y="1322963"/>
            <a:chExt cx="11721829" cy="5301574"/>
          </a:xfrm>
        </p:grpSpPr>
        <p:pic>
          <p:nvPicPr>
            <p:cNvPr id="5" name="圖片 4">
              <a:extLst>
                <a:ext uri="{FF2B5EF4-FFF2-40B4-BE49-F238E27FC236}">
                  <a16:creationId xmlns:a16="http://schemas.microsoft.com/office/drawing/2014/main" id="{21F4A550-6709-0975-5989-3A70431DE285}"/>
                </a:ext>
              </a:extLst>
            </p:cNvPr>
            <p:cNvPicPr>
              <a:picLocks noChangeAspect="1"/>
            </p:cNvPicPr>
            <p:nvPr/>
          </p:nvPicPr>
          <p:blipFill>
            <a:blip r:embed="rId2"/>
            <a:stretch>
              <a:fillRect/>
            </a:stretch>
          </p:blipFill>
          <p:spPr>
            <a:xfrm>
              <a:off x="204281" y="1322963"/>
              <a:ext cx="11721829" cy="5301574"/>
            </a:xfrm>
            <a:prstGeom prst="rect">
              <a:avLst/>
            </a:prstGeom>
          </p:spPr>
        </p:pic>
        <p:sp>
          <p:nvSpPr>
            <p:cNvPr id="6" name="矩形 5">
              <a:extLst>
                <a:ext uri="{FF2B5EF4-FFF2-40B4-BE49-F238E27FC236}">
                  <a16:creationId xmlns:a16="http://schemas.microsoft.com/office/drawing/2014/main" id="{99624693-78D6-9E8E-D276-D9B4A380314D}"/>
                </a:ext>
              </a:extLst>
            </p:cNvPr>
            <p:cNvSpPr/>
            <p:nvPr/>
          </p:nvSpPr>
          <p:spPr>
            <a:xfrm>
              <a:off x="5701107" y="5656711"/>
              <a:ext cx="5737826" cy="9678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Tree>
    <p:extLst>
      <p:ext uri="{BB962C8B-B14F-4D97-AF65-F5344CB8AC3E}">
        <p14:creationId xmlns:p14="http://schemas.microsoft.com/office/powerpoint/2010/main" val="1407921694"/>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F2FAA0-92D1-D60C-8C0B-F121D14E5D9A}"/>
              </a:ext>
            </a:extLst>
          </p:cNvPr>
          <p:cNvSpPr>
            <a:spLocks noGrp="1"/>
          </p:cNvSpPr>
          <p:nvPr>
            <p:ph type="title"/>
          </p:nvPr>
        </p:nvSpPr>
        <p:spPr>
          <a:xfrm>
            <a:off x="838199" y="144780"/>
            <a:ext cx="10515600" cy="1325563"/>
          </a:xfrm>
        </p:spPr>
        <p:txBody>
          <a:bodyPr>
            <a:normAutofit/>
          </a:bodyPr>
          <a:lstStyle/>
          <a:p>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棒型</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CUS-S35-</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介紹</a:t>
            </a:r>
          </a:p>
        </p:txBody>
      </p:sp>
      <p:grpSp>
        <p:nvGrpSpPr>
          <p:cNvPr id="10" name="群組 9">
            <a:extLst>
              <a:ext uri="{FF2B5EF4-FFF2-40B4-BE49-F238E27FC236}">
                <a16:creationId xmlns:a16="http://schemas.microsoft.com/office/drawing/2014/main" id="{EFF97D65-B34B-F3A7-797B-5183327E79A0}"/>
              </a:ext>
            </a:extLst>
          </p:cNvPr>
          <p:cNvGrpSpPr/>
          <p:nvPr/>
        </p:nvGrpSpPr>
        <p:grpSpPr>
          <a:xfrm>
            <a:off x="90463" y="1695437"/>
            <a:ext cx="12031561" cy="3914787"/>
            <a:chOff x="90463" y="1695437"/>
            <a:chExt cx="12031561" cy="3914787"/>
          </a:xfrm>
        </p:grpSpPr>
        <p:pic>
          <p:nvPicPr>
            <p:cNvPr id="4" name="圖片 3">
              <a:extLst>
                <a:ext uri="{FF2B5EF4-FFF2-40B4-BE49-F238E27FC236}">
                  <a16:creationId xmlns:a16="http://schemas.microsoft.com/office/drawing/2014/main" id="{6366D186-5BC5-88C9-7056-E967D130350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0463" y="1695437"/>
              <a:ext cx="5940612" cy="3914787"/>
            </a:xfrm>
            <a:prstGeom prst="rect">
              <a:avLst/>
            </a:prstGeom>
          </p:spPr>
        </p:pic>
        <p:pic>
          <p:nvPicPr>
            <p:cNvPr id="9" name="圖片 8">
              <a:extLst>
                <a:ext uri="{FF2B5EF4-FFF2-40B4-BE49-F238E27FC236}">
                  <a16:creationId xmlns:a16="http://schemas.microsoft.com/office/drawing/2014/main" id="{5C54562D-1223-05BC-636A-A6857D496309}"/>
                </a:ext>
              </a:extLst>
            </p:cNvPr>
            <p:cNvPicPr>
              <a:picLocks noChangeAspect="1"/>
            </p:cNvPicPr>
            <p:nvPr/>
          </p:nvPicPr>
          <p:blipFill>
            <a:blip r:embed="rId3"/>
            <a:stretch>
              <a:fillRect/>
            </a:stretch>
          </p:blipFill>
          <p:spPr>
            <a:xfrm>
              <a:off x="6031075" y="1695437"/>
              <a:ext cx="6090949" cy="3914787"/>
            </a:xfrm>
            <a:prstGeom prst="rect">
              <a:avLst/>
            </a:prstGeom>
          </p:spPr>
        </p:pic>
      </p:grpSp>
    </p:spTree>
    <p:extLst>
      <p:ext uri="{BB962C8B-B14F-4D97-AF65-F5344CB8AC3E}">
        <p14:creationId xmlns:p14="http://schemas.microsoft.com/office/powerpoint/2010/main" val="4423993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5000">
        <p159:morph option="byObject"/>
      </p:transition>
    </mc:Choice>
    <mc:Fallback xmlns="">
      <p:transition spd="slow" advTm="5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F2FAA0-92D1-D60C-8C0B-F121D14E5D9A}"/>
              </a:ext>
            </a:extLst>
          </p:cNvPr>
          <p:cNvSpPr>
            <a:spLocks noGrp="1"/>
          </p:cNvSpPr>
          <p:nvPr>
            <p:ph type="title"/>
          </p:nvPr>
        </p:nvSpPr>
        <p:spPr>
          <a:xfrm>
            <a:off x="838199" y="144780"/>
            <a:ext cx="10515600" cy="1325563"/>
          </a:xfrm>
        </p:spPr>
        <p:txBody>
          <a:bodyPr>
            <a:normAutofit/>
          </a:bodyPr>
          <a:lstStyle/>
          <a:p>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外接主機型</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CUS-ES-</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介紹</a:t>
            </a:r>
          </a:p>
        </p:txBody>
      </p:sp>
      <p:pic>
        <p:nvPicPr>
          <p:cNvPr id="5" name="圖片 4">
            <a:extLst>
              <a:ext uri="{FF2B5EF4-FFF2-40B4-BE49-F238E27FC236}">
                <a16:creationId xmlns:a16="http://schemas.microsoft.com/office/drawing/2014/main" id="{9A5753CE-C2BA-911A-490D-9F88A39FB0E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5404" y="1470343"/>
            <a:ext cx="5924851" cy="5258788"/>
          </a:xfrm>
          <a:prstGeom prst="rect">
            <a:avLst/>
          </a:prstGeom>
        </p:spPr>
      </p:pic>
      <p:pic>
        <p:nvPicPr>
          <p:cNvPr id="7" name="圖片 6">
            <a:extLst>
              <a:ext uri="{FF2B5EF4-FFF2-40B4-BE49-F238E27FC236}">
                <a16:creationId xmlns:a16="http://schemas.microsoft.com/office/drawing/2014/main" id="{BD6A0482-3F2C-E2AD-849D-3F36F1C46EB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20255" y="2031633"/>
            <a:ext cx="5650340" cy="4131042"/>
          </a:xfrm>
          <a:prstGeom prst="rect">
            <a:avLst/>
          </a:prstGeom>
        </p:spPr>
      </p:pic>
    </p:spTree>
    <p:extLst>
      <p:ext uri="{BB962C8B-B14F-4D97-AF65-F5344CB8AC3E}">
        <p14:creationId xmlns:p14="http://schemas.microsoft.com/office/powerpoint/2010/main" val="1139082579"/>
      </p:ext>
    </p:extLst>
  </p:cSld>
  <p:clrMapOvr>
    <a:masterClrMapping/>
  </p:clrMapOvr>
  <p:transition spd="slow" advTm="5000">
    <p:push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6CF39A5-B8CB-EBDF-B88A-763D7B1F2D95}"/>
              </a:ext>
            </a:extLst>
          </p:cNvPr>
          <p:cNvSpPr>
            <a:spLocks noGrp="1"/>
          </p:cNvSpPr>
          <p:nvPr>
            <p:ph type="title"/>
          </p:nvPr>
        </p:nvSpPr>
        <p:spPr>
          <a:xfrm>
            <a:off x="838200" y="365126"/>
            <a:ext cx="10515600" cy="1238218"/>
          </a:xfrm>
        </p:spPr>
        <p:txBody>
          <a:bodyPr/>
          <a:lstStyle/>
          <a:p>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脈衝直流式</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CUS-QP-F66-</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介紹</a:t>
            </a:r>
          </a:p>
        </p:txBody>
      </p:sp>
      <p:pic>
        <p:nvPicPr>
          <p:cNvPr id="5" name="圖片 4">
            <a:extLst>
              <a:ext uri="{FF2B5EF4-FFF2-40B4-BE49-F238E27FC236}">
                <a16:creationId xmlns:a16="http://schemas.microsoft.com/office/drawing/2014/main" id="{27BDA081-89FF-4672-C321-B2CA47F3D589}"/>
              </a:ext>
            </a:extLst>
          </p:cNvPr>
          <p:cNvPicPr>
            <a:picLocks noChangeAspect="1"/>
          </p:cNvPicPr>
          <p:nvPr/>
        </p:nvPicPr>
        <p:blipFill>
          <a:blip r:embed="rId2"/>
          <a:stretch>
            <a:fillRect/>
          </a:stretch>
        </p:blipFill>
        <p:spPr>
          <a:xfrm>
            <a:off x="656697" y="1565635"/>
            <a:ext cx="8665335" cy="2091963"/>
          </a:xfrm>
          <a:prstGeom prst="rect">
            <a:avLst/>
          </a:prstGeom>
        </p:spPr>
      </p:pic>
      <p:pic>
        <p:nvPicPr>
          <p:cNvPr id="7" name="圖片 6">
            <a:extLst>
              <a:ext uri="{FF2B5EF4-FFF2-40B4-BE49-F238E27FC236}">
                <a16:creationId xmlns:a16="http://schemas.microsoft.com/office/drawing/2014/main" id="{D32032B8-1EAD-D448-E665-6B750324A1A8}"/>
              </a:ext>
            </a:extLst>
          </p:cNvPr>
          <p:cNvPicPr>
            <a:picLocks noChangeAspect="1"/>
          </p:cNvPicPr>
          <p:nvPr/>
        </p:nvPicPr>
        <p:blipFill>
          <a:blip r:embed="rId3"/>
          <a:stretch>
            <a:fillRect/>
          </a:stretch>
        </p:blipFill>
        <p:spPr>
          <a:xfrm>
            <a:off x="656697" y="3799471"/>
            <a:ext cx="3168954" cy="2771415"/>
          </a:xfrm>
          <a:prstGeom prst="rect">
            <a:avLst/>
          </a:prstGeom>
        </p:spPr>
      </p:pic>
      <p:sp>
        <p:nvSpPr>
          <p:cNvPr id="13" name="文字方塊 12">
            <a:extLst>
              <a:ext uri="{FF2B5EF4-FFF2-40B4-BE49-F238E27FC236}">
                <a16:creationId xmlns:a16="http://schemas.microsoft.com/office/drawing/2014/main" id="{3F2A2AB8-B76E-9957-0A24-D7B0FC2705FB}"/>
              </a:ext>
            </a:extLst>
          </p:cNvPr>
          <p:cNvSpPr txBox="1"/>
          <p:nvPr/>
        </p:nvSpPr>
        <p:spPr>
          <a:xfrm>
            <a:off x="3998572" y="4023574"/>
            <a:ext cx="7879200" cy="2554545"/>
          </a:xfrm>
          <a:prstGeom prst="rect">
            <a:avLst/>
          </a:prstGeom>
          <a:noFill/>
        </p:spPr>
        <p:txBody>
          <a:bodyPr wrap="square">
            <a:spAutoFit/>
          </a:bodyPr>
          <a:lstStyle/>
          <a:p>
            <a:pPr marL="342900" indent="-342900">
              <a:buFont typeface="+mj-lt"/>
              <a:buAutoNum type="arabicPeriod"/>
            </a:pPr>
            <a:r>
              <a:rPr lang="zh-TW" altLang="en-US" sz="2000" b="1" dirty="0">
                <a:ln w="12700">
                  <a:solidFill>
                    <a:schemeClr val="accent1"/>
                  </a:solidFill>
                  <a:prstDash val="solid"/>
                </a:ln>
                <a:pattFill prst="pct50">
                  <a:fgClr>
                    <a:srgbClr val="FFFF00"/>
                  </a:fgClr>
                  <a:bgClr>
                    <a:schemeClr val="accent6">
                      <a:lumMod val="60000"/>
                      <a:lumOff val="40000"/>
                    </a:schemeClr>
                  </a:bgClr>
                </a:pattFill>
              </a:rPr>
              <a:t>將靜電消除器安裝在靜電有影響的部位，從而可以的滿足生產需求。</a:t>
            </a:r>
          </a:p>
          <a:p>
            <a:pPr marL="342900" indent="-342900">
              <a:buFont typeface="+mj-lt"/>
              <a:buAutoNum type="arabicPeriod"/>
            </a:pPr>
            <a:r>
              <a:rPr lang="zh-TW" altLang="en-US" sz="2000" b="1" dirty="0">
                <a:ln w="12700">
                  <a:solidFill>
                    <a:schemeClr val="accent1"/>
                  </a:solidFill>
                  <a:prstDash val="solid"/>
                </a:ln>
                <a:pattFill prst="pct50">
                  <a:fgClr>
                    <a:srgbClr val="FFFF00"/>
                  </a:fgClr>
                  <a:bgClr>
                    <a:schemeClr val="accent6">
                      <a:lumMod val="60000"/>
                      <a:lumOff val="40000"/>
                    </a:schemeClr>
                  </a:bgClr>
                </a:pattFill>
              </a:rPr>
              <a:t>安裝時，靜電消除器與靜電物體間距離愈接近</a:t>
            </a:r>
            <a:r>
              <a:rPr lang="en-US" altLang="zh-TW" sz="2000" b="1" dirty="0">
                <a:ln w="12700">
                  <a:solidFill>
                    <a:schemeClr val="accent1"/>
                  </a:solidFill>
                  <a:prstDash val="solid"/>
                </a:ln>
                <a:pattFill prst="pct50">
                  <a:fgClr>
                    <a:srgbClr val="FFFF00"/>
                  </a:fgClr>
                  <a:bgClr>
                    <a:schemeClr val="accent6">
                      <a:lumMod val="60000"/>
                      <a:lumOff val="40000"/>
                    </a:schemeClr>
                  </a:bgClr>
                </a:pattFill>
              </a:rPr>
              <a:t>50mm</a:t>
            </a:r>
            <a:r>
              <a:rPr lang="zh-TW" altLang="en-US" sz="2000" b="1" dirty="0">
                <a:ln w="12700">
                  <a:solidFill>
                    <a:schemeClr val="accent1"/>
                  </a:solidFill>
                  <a:prstDash val="solid"/>
                </a:ln>
                <a:pattFill prst="pct50">
                  <a:fgClr>
                    <a:srgbClr val="FFFF00"/>
                  </a:fgClr>
                  <a:bgClr>
                    <a:schemeClr val="accent6">
                      <a:lumMod val="60000"/>
                      <a:lumOff val="40000"/>
                    </a:schemeClr>
                  </a:bgClr>
                </a:pattFill>
              </a:rPr>
              <a:t>，靜電消除速度越快。</a:t>
            </a:r>
          </a:p>
          <a:p>
            <a:pPr marL="342900" indent="-342900">
              <a:buFont typeface="+mj-lt"/>
              <a:buAutoNum type="arabicPeriod"/>
            </a:pPr>
            <a:r>
              <a:rPr lang="zh-TW" altLang="en-US" sz="2000" b="1" dirty="0">
                <a:ln w="12700">
                  <a:solidFill>
                    <a:schemeClr val="accent1"/>
                  </a:solidFill>
                  <a:prstDash val="solid"/>
                </a:ln>
                <a:pattFill prst="pct50">
                  <a:fgClr>
                    <a:srgbClr val="FFFF00"/>
                  </a:fgClr>
                  <a:bgClr>
                    <a:schemeClr val="accent6">
                      <a:lumMod val="60000"/>
                      <a:lumOff val="40000"/>
                    </a:schemeClr>
                  </a:bgClr>
                </a:pattFill>
              </a:rPr>
              <a:t>安裝完成後，若效果不佳可對靜電消除器進行調節，從而達到最佳靜電消除效果（需配外部控制器）。</a:t>
            </a:r>
          </a:p>
          <a:p>
            <a:endParaRPr lang="zh-TW" altLang="en-US" sz="2000" b="1" dirty="0">
              <a:ln w="12700">
                <a:solidFill>
                  <a:schemeClr val="accent1"/>
                </a:solidFill>
                <a:prstDash val="solid"/>
              </a:ln>
              <a:pattFill prst="pct50">
                <a:fgClr>
                  <a:srgbClr val="FFFF00"/>
                </a:fgClr>
                <a:bgClr>
                  <a:schemeClr val="accent6">
                    <a:lumMod val="60000"/>
                    <a:lumOff val="40000"/>
                  </a:schemeClr>
                </a:bgClr>
              </a:pattFill>
            </a:endParaRPr>
          </a:p>
          <a:p>
            <a:r>
              <a:rPr lang="zh-TW" altLang="en-US" sz="2000" b="1" dirty="0">
                <a:ln w="12700">
                  <a:solidFill>
                    <a:schemeClr val="accent1"/>
                  </a:solidFill>
                  <a:prstDash val="solid"/>
                </a:ln>
                <a:pattFill prst="pct50">
                  <a:fgClr>
                    <a:srgbClr val="FFFF00"/>
                  </a:fgClr>
                  <a:bgClr>
                    <a:schemeClr val="accent6">
                      <a:lumMod val="60000"/>
                      <a:lumOff val="40000"/>
                    </a:schemeClr>
                  </a:bgClr>
                </a:pattFill>
              </a:rPr>
              <a:t>注：</a:t>
            </a:r>
            <a:r>
              <a:rPr lang="en-US" altLang="zh-TW" sz="2000" b="1" dirty="0">
                <a:ln w="12700">
                  <a:solidFill>
                    <a:schemeClr val="accent1"/>
                  </a:solidFill>
                  <a:prstDash val="solid"/>
                </a:ln>
              </a:rPr>
              <a:t>0V</a:t>
            </a:r>
            <a:r>
              <a:rPr lang="zh-TW" altLang="en-US" sz="2000" b="1" dirty="0">
                <a:ln w="12700">
                  <a:solidFill>
                    <a:schemeClr val="accent1"/>
                  </a:solidFill>
                  <a:prstDash val="solid"/>
                </a:ln>
              </a:rPr>
              <a:t>線必須接地才可使用，必須保證可靠接地設備才能正常工作。 </a:t>
            </a:r>
          </a:p>
        </p:txBody>
      </p:sp>
    </p:spTree>
    <p:extLst>
      <p:ext uri="{BB962C8B-B14F-4D97-AF65-F5344CB8AC3E}">
        <p14:creationId xmlns:p14="http://schemas.microsoft.com/office/powerpoint/2010/main" val="2360243150"/>
      </p:ext>
    </p:extLst>
  </p:cSld>
  <p:clrMapOvr>
    <a:masterClrMapping/>
  </p:clrMapOvr>
  <p:transition spd="slow" advTm="5000">
    <p:push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F2FAA0-92D1-D60C-8C0B-F121D14E5D9A}"/>
              </a:ext>
            </a:extLst>
          </p:cNvPr>
          <p:cNvSpPr>
            <a:spLocks noGrp="1"/>
          </p:cNvSpPr>
          <p:nvPr>
            <p:ph type="title"/>
          </p:nvPr>
        </p:nvSpPr>
        <p:spPr>
          <a:xfrm>
            <a:off x="166989" y="106385"/>
            <a:ext cx="11554839" cy="1325563"/>
          </a:xfrm>
        </p:spPr>
        <p:txBody>
          <a:bodyPr>
            <a:normAutofit/>
          </a:bodyPr>
          <a:lstStyle/>
          <a:p>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棒型及外接主機型</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應用實例</a:t>
            </a:r>
          </a:p>
        </p:txBody>
      </p:sp>
      <p:pic>
        <p:nvPicPr>
          <p:cNvPr id="17" name="圖片 16">
            <a:extLst>
              <a:ext uri="{FF2B5EF4-FFF2-40B4-BE49-F238E27FC236}">
                <a16:creationId xmlns:a16="http://schemas.microsoft.com/office/drawing/2014/main" id="{4D59AC9B-4365-4E4B-C189-6C2EDC37D67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6989" y="1548164"/>
            <a:ext cx="1969816" cy="2448657"/>
          </a:xfrm>
          <a:prstGeom prst="rect">
            <a:avLst/>
          </a:prstGeom>
        </p:spPr>
      </p:pic>
      <p:pic>
        <p:nvPicPr>
          <p:cNvPr id="23" name="圖片 22">
            <a:extLst>
              <a:ext uri="{FF2B5EF4-FFF2-40B4-BE49-F238E27FC236}">
                <a16:creationId xmlns:a16="http://schemas.microsoft.com/office/drawing/2014/main" id="{144BEF02-2980-B54D-4D7E-6D9C9BEABBB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311320" y="1646790"/>
            <a:ext cx="1976211" cy="2278610"/>
          </a:xfrm>
          <a:prstGeom prst="rect">
            <a:avLst/>
          </a:prstGeom>
        </p:spPr>
      </p:pic>
      <p:pic>
        <p:nvPicPr>
          <p:cNvPr id="25" name="圖片 24">
            <a:extLst>
              <a:ext uri="{FF2B5EF4-FFF2-40B4-BE49-F238E27FC236}">
                <a16:creationId xmlns:a16="http://schemas.microsoft.com/office/drawing/2014/main" id="{ADEA8290-B0E5-DBFC-6DD2-E97CC78CA18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75560" y="1646790"/>
            <a:ext cx="2014584" cy="2251403"/>
          </a:xfrm>
          <a:prstGeom prst="rect">
            <a:avLst/>
          </a:prstGeom>
        </p:spPr>
      </p:pic>
      <p:pic>
        <p:nvPicPr>
          <p:cNvPr id="35" name="圖片 34">
            <a:extLst>
              <a:ext uri="{FF2B5EF4-FFF2-40B4-BE49-F238E27FC236}">
                <a16:creationId xmlns:a16="http://schemas.microsoft.com/office/drawing/2014/main" id="{0968A6D1-F808-3CB6-065C-B96AF95CD04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233359" y="4150525"/>
            <a:ext cx="2692752" cy="2278610"/>
          </a:xfrm>
          <a:prstGeom prst="rect">
            <a:avLst/>
          </a:prstGeom>
        </p:spPr>
      </p:pic>
      <p:pic>
        <p:nvPicPr>
          <p:cNvPr id="4" name="圖片 3">
            <a:extLst>
              <a:ext uri="{FF2B5EF4-FFF2-40B4-BE49-F238E27FC236}">
                <a16:creationId xmlns:a16="http://schemas.microsoft.com/office/drawing/2014/main" id="{C3B6532C-4DCF-CA0F-53DE-FAE83223FF0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408799" y="1607814"/>
            <a:ext cx="1920081" cy="2328479"/>
          </a:xfrm>
          <a:prstGeom prst="rect">
            <a:avLst/>
          </a:prstGeom>
        </p:spPr>
      </p:pic>
      <p:pic>
        <p:nvPicPr>
          <p:cNvPr id="6" name="圖片 5">
            <a:extLst>
              <a:ext uri="{FF2B5EF4-FFF2-40B4-BE49-F238E27FC236}">
                <a16:creationId xmlns:a16="http://schemas.microsoft.com/office/drawing/2014/main" id="{78894979-81DB-A3A6-2434-8A1F30DD658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757117" y="1607814"/>
            <a:ext cx="1859126" cy="2182188"/>
          </a:xfrm>
          <a:prstGeom prst="rect">
            <a:avLst/>
          </a:prstGeom>
        </p:spPr>
      </p:pic>
      <p:pic>
        <p:nvPicPr>
          <p:cNvPr id="11" name="圖片 10">
            <a:extLst>
              <a:ext uri="{FF2B5EF4-FFF2-40B4-BE49-F238E27FC236}">
                <a16:creationId xmlns:a16="http://schemas.microsoft.com/office/drawing/2014/main" id="{9CCA59FF-9AB6-3B95-EE11-63471E6C1FC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06230" y="4141000"/>
            <a:ext cx="2084828" cy="2278610"/>
          </a:xfrm>
          <a:prstGeom prst="rect">
            <a:avLst/>
          </a:prstGeom>
        </p:spPr>
      </p:pic>
      <p:pic>
        <p:nvPicPr>
          <p:cNvPr id="13" name="圖片 12">
            <a:extLst>
              <a:ext uri="{FF2B5EF4-FFF2-40B4-BE49-F238E27FC236}">
                <a16:creationId xmlns:a16="http://schemas.microsoft.com/office/drawing/2014/main" id="{125B79B7-506B-EAB4-CA88-F190C220A66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504964" y="4201401"/>
            <a:ext cx="1887909" cy="2227733"/>
          </a:xfrm>
          <a:prstGeom prst="rect">
            <a:avLst/>
          </a:prstGeom>
        </p:spPr>
      </p:pic>
      <p:pic>
        <p:nvPicPr>
          <p:cNvPr id="15" name="圖片 14">
            <a:extLst>
              <a:ext uri="{FF2B5EF4-FFF2-40B4-BE49-F238E27FC236}">
                <a16:creationId xmlns:a16="http://schemas.microsoft.com/office/drawing/2014/main" id="{44DDC074-9500-82BD-E600-AAA57B43B26C}"/>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704038" y="4191571"/>
            <a:ext cx="1999323" cy="2310193"/>
          </a:xfrm>
          <a:prstGeom prst="rect">
            <a:avLst/>
          </a:prstGeom>
        </p:spPr>
      </p:pic>
      <p:pic>
        <p:nvPicPr>
          <p:cNvPr id="18" name="圖片 17">
            <a:extLst>
              <a:ext uri="{FF2B5EF4-FFF2-40B4-BE49-F238E27FC236}">
                <a16:creationId xmlns:a16="http://schemas.microsoft.com/office/drawing/2014/main" id="{BE31B61E-E32A-946D-922F-F0FD4C39A47E}"/>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6959555" y="4216469"/>
            <a:ext cx="2017609" cy="2212665"/>
          </a:xfrm>
          <a:prstGeom prst="rect">
            <a:avLst/>
          </a:prstGeom>
        </p:spPr>
      </p:pic>
    </p:spTree>
    <p:extLst>
      <p:ext uri="{BB962C8B-B14F-4D97-AF65-F5344CB8AC3E}">
        <p14:creationId xmlns:p14="http://schemas.microsoft.com/office/powerpoint/2010/main" val="1532263871"/>
      </p:ext>
    </p:extLst>
  </p:cSld>
  <p:clrMapOvr>
    <a:masterClrMapping/>
  </p:clrMapOvr>
  <mc:AlternateContent xmlns:mc="http://schemas.openxmlformats.org/markup-compatibility/2006" xmlns:p14="http://schemas.microsoft.com/office/powerpoint/2010/main">
    <mc:Choice Requires="p14">
      <p:transition spd="slow" p14:dur="1500" advTm="5000">
        <p:split orient="vert"/>
      </p:transition>
    </mc:Choice>
    <mc:Fallback xmlns="">
      <p:transition spd="slow" advTm="5000">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F2FAA0-92D1-D60C-8C0B-F121D14E5D9A}"/>
              </a:ext>
            </a:extLst>
          </p:cNvPr>
          <p:cNvSpPr>
            <a:spLocks noGrp="1"/>
          </p:cNvSpPr>
          <p:nvPr>
            <p:ph type="title"/>
          </p:nvPr>
        </p:nvSpPr>
        <p:spPr>
          <a:xfrm>
            <a:off x="838199" y="144780"/>
            <a:ext cx="10515600" cy="1325563"/>
          </a:xfrm>
        </p:spPr>
        <p:txBody>
          <a:bodyPr>
            <a:normAutofit/>
          </a:bodyPr>
          <a:lstStyle/>
          <a:p>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槍型</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KD-G030-</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介紹</a:t>
            </a:r>
          </a:p>
        </p:txBody>
      </p:sp>
      <p:pic>
        <p:nvPicPr>
          <p:cNvPr id="8" name="圖片 7">
            <a:extLst>
              <a:ext uri="{FF2B5EF4-FFF2-40B4-BE49-F238E27FC236}">
                <a16:creationId xmlns:a16="http://schemas.microsoft.com/office/drawing/2014/main" id="{80E3C9D6-3723-5EED-C9F0-706414A4DC66}"/>
              </a:ext>
            </a:extLst>
          </p:cNvPr>
          <p:cNvPicPr>
            <a:picLocks noChangeAspect="1"/>
          </p:cNvPicPr>
          <p:nvPr/>
        </p:nvPicPr>
        <p:blipFill>
          <a:blip r:embed="rId2"/>
          <a:stretch>
            <a:fillRect/>
          </a:stretch>
        </p:blipFill>
        <p:spPr>
          <a:xfrm>
            <a:off x="484344" y="1470343"/>
            <a:ext cx="5487421" cy="4854257"/>
          </a:xfrm>
          <a:prstGeom prst="rect">
            <a:avLst/>
          </a:prstGeom>
        </p:spPr>
      </p:pic>
      <p:pic>
        <p:nvPicPr>
          <p:cNvPr id="11" name="圖片 10">
            <a:extLst>
              <a:ext uri="{FF2B5EF4-FFF2-40B4-BE49-F238E27FC236}">
                <a16:creationId xmlns:a16="http://schemas.microsoft.com/office/drawing/2014/main" id="{BB1B5B88-BA7E-8BF1-681D-463DEBA51AAD}"/>
              </a:ext>
            </a:extLst>
          </p:cNvPr>
          <p:cNvPicPr>
            <a:picLocks noChangeAspect="1"/>
          </p:cNvPicPr>
          <p:nvPr/>
        </p:nvPicPr>
        <p:blipFill>
          <a:blip r:embed="rId3"/>
          <a:stretch>
            <a:fillRect/>
          </a:stretch>
        </p:blipFill>
        <p:spPr>
          <a:xfrm>
            <a:off x="6076744" y="1470343"/>
            <a:ext cx="5172076" cy="1915026"/>
          </a:xfrm>
          <a:prstGeom prst="rect">
            <a:avLst/>
          </a:prstGeom>
        </p:spPr>
      </p:pic>
      <p:pic>
        <p:nvPicPr>
          <p:cNvPr id="13" name="圖片 12">
            <a:extLst>
              <a:ext uri="{FF2B5EF4-FFF2-40B4-BE49-F238E27FC236}">
                <a16:creationId xmlns:a16="http://schemas.microsoft.com/office/drawing/2014/main" id="{331A209C-E855-F1AE-046D-634301D93237}"/>
              </a:ext>
            </a:extLst>
          </p:cNvPr>
          <p:cNvPicPr>
            <a:picLocks noChangeAspect="1"/>
          </p:cNvPicPr>
          <p:nvPr/>
        </p:nvPicPr>
        <p:blipFill>
          <a:blip r:embed="rId4"/>
          <a:stretch>
            <a:fillRect/>
          </a:stretch>
        </p:blipFill>
        <p:spPr>
          <a:xfrm>
            <a:off x="6095998" y="3385369"/>
            <a:ext cx="4452595" cy="2939231"/>
          </a:xfrm>
          <a:prstGeom prst="rect">
            <a:avLst/>
          </a:prstGeom>
        </p:spPr>
      </p:pic>
    </p:spTree>
    <p:extLst>
      <p:ext uri="{BB962C8B-B14F-4D97-AF65-F5344CB8AC3E}">
        <p14:creationId xmlns:p14="http://schemas.microsoft.com/office/powerpoint/2010/main" val="2650745246"/>
      </p:ext>
    </p:extLst>
  </p:cSld>
  <p:clrMapOvr>
    <a:masterClrMapping/>
  </p:clrMapOvr>
  <p:transition spd="slow" advTm="5000">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F2FAA0-92D1-D60C-8C0B-F121D14E5D9A}"/>
              </a:ext>
            </a:extLst>
          </p:cNvPr>
          <p:cNvSpPr>
            <a:spLocks noGrp="1"/>
          </p:cNvSpPr>
          <p:nvPr>
            <p:ph type="title"/>
          </p:nvPr>
        </p:nvSpPr>
        <p:spPr>
          <a:xfrm>
            <a:off x="838199" y="144780"/>
            <a:ext cx="10515600" cy="1325563"/>
          </a:xfrm>
        </p:spPr>
        <p:txBody>
          <a:bodyPr>
            <a:normAutofit/>
          </a:bodyPr>
          <a:lstStyle/>
          <a:p>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槍型</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KD-G030-</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配件</a:t>
            </a:r>
          </a:p>
        </p:txBody>
      </p:sp>
      <p:pic>
        <p:nvPicPr>
          <p:cNvPr id="15" name="圖片 14">
            <a:extLst>
              <a:ext uri="{FF2B5EF4-FFF2-40B4-BE49-F238E27FC236}">
                <a16:creationId xmlns:a16="http://schemas.microsoft.com/office/drawing/2014/main" id="{BA0B4DBA-25B6-1F36-1806-465039E62EAB}"/>
              </a:ext>
            </a:extLst>
          </p:cNvPr>
          <p:cNvPicPr>
            <a:picLocks noChangeAspect="1"/>
          </p:cNvPicPr>
          <p:nvPr/>
        </p:nvPicPr>
        <p:blipFill>
          <a:blip r:embed="rId2"/>
          <a:stretch>
            <a:fillRect/>
          </a:stretch>
        </p:blipFill>
        <p:spPr>
          <a:xfrm>
            <a:off x="93538" y="1435732"/>
            <a:ext cx="3271268" cy="1625282"/>
          </a:xfrm>
          <a:prstGeom prst="rect">
            <a:avLst/>
          </a:prstGeom>
        </p:spPr>
      </p:pic>
      <p:pic>
        <p:nvPicPr>
          <p:cNvPr id="19" name="圖片 18">
            <a:extLst>
              <a:ext uri="{FF2B5EF4-FFF2-40B4-BE49-F238E27FC236}">
                <a16:creationId xmlns:a16="http://schemas.microsoft.com/office/drawing/2014/main" id="{D20BE11C-0D9F-9994-8220-081DD08A915D}"/>
              </a:ext>
            </a:extLst>
          </p:cNvPr>
          <p:cNvPicPr>
            <a:picLocks noChangeAspect="1"/>
          </p:cNvPicPr>
          <p:nvPr/>
        </p:nvPicPr>
        <p:blipFill>
          <a:blip r:embed="rId3"/>
          <a:stretch>
            <a:fillRect/>
          </a:stretch>
        </p:blipFill>
        <p:spPr>
          <a:xfrm>
            <a:off x="164473" y="4799435"/>
            <a:ext cx="3238432" cy="1721697"/>
          </a:xfrm>
          <a:prstGeom prst="rect">
            <a:avLst/>
          </a:prstGeom>
        </p:spPr>
      </p:pic>
      <p:pic>
        <p:nvPicPr>
          <p:cNvPr id="25" name="圖片 24">
            <a:extLst>
              <a:ext uri="{FF2B5EF4-FFF2-40B4-BE49-F238E27FC236}">
                <a16:creationId xmlns:a16="http://schemas.microsoft.com/office/drawing/2014/main" id="{079E260A-1D5B-0D13-E809-922C3D8F7955}"/>
              </a:ext>
            </a:extLst>
          </p:cNvPr>
          <p:cNvPicPr>
            <a:picLocks noChangeAspect="1"/>
          </p:cNvPicPr>
          <p:nvPr/>
        </p:nvPicPr>
        <p:blipFill>
          <a:blip r:embed="rId4"/>
          <a:stretch>
            <a:fillRect/>
          </a:stretch>
        </p:blipFill>
        <p:spPr>
          <a:xfrm>
            <a:off x="3681703" y="1976281"/>
            <a:ext cx="3995447" cy="3905550"/>
          </a:xfrm>
          <a:prstGeom prst="rect">
            <a:avLst/>
          </a:prstGeom>
        </p:spPr>
      </p:pic>
      <p:sp>
        <p:nvSpPr>
          <p:cNvPr id="26" name="橢圓 25">
            <a:extLst>
              <a:ext uri="{FF2B5EF4-FFF2-40B4-BE49-F238E27FC236}">
                <a16:creationId xmlns:a16="http://schemas.microsoft.com/office/drawing/2014/main" id="{21C45FEC-9B72-11C4-C71E-45805628ADFE}"/>
              </a:ext>
            </a:extLst>
          </p:cNvPr>
          <p:cNvSpPr/>
          <p:nvPr/>
        </p:nvSpPr>
        <p:spPr>
          <a:xfrm>
            <a:off x="6429375" y="1976281"/>
            <a:ext cx="1338024" cy="1452719"/>
          </a:xfrm>
          <a:prstGeom prst="ellipse">
            <a:avLst/>
          </a:prstGeom>
          <a:noFill/>
          <a:ln w="317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509ADC85-1CF7-8A8F-76D2-512F92626FF6}"/>
              </a:ext>
            </a:extLst>
          </p:cNvPr>
          <p:cNvSpPr/>
          <p:nvPr/>
        </p:nvSpPr>
        <p:spPr>
          <a:xfrm>
            <a:off x="3517206" y="1691019"/>
            <a:ext cx="1969194" cy="1325563"/>
          </a:xfrm>
          <a:prstGeom prst="ellipse">
            <a:avLst/>
          </a:prstGeom>
          <a:noFill/>
          <a:ln w="317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9" name="直線單箭頭接點 28">
            <a:extLst>
              <a:ext uri="{FF2B5EF4-FFF2-40B4-BE49-F238E27FC236}">
                <a16:creationId xmlns:a16="http://schemas.microsoft.com/office/drawing/2014/main" id="{CB219CCB-1737-D1D7-6D45-A63F836273E8}"/>
              </a:ext>
            </a:extLst>
          </p:cNvPr>
          <p:cNvCxnSpPr>
            <a:cxnSpLocks/>
            <a:stCxn id="27" idx="2"/>
          </p:cNvCxnSpPr>
          <p:nvPr/>
        </p:nvCxnSpPr>
        <p:spPr>
          <a:xfrm flipH="1" flipV="1">
            <a:off x="2723745" y="1828800"/>
            <a:ext cx="793461" cy="525001"/>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線單箭頭接點 31">
            <a:extLst>
              <a:ext uri="{FF2B5EF4-FFF2-40B4-BE49-F238E27FC236}">
                <a16:creationId xmlns:a16="http://schemas.microsoft.com/office/drawing/2014/main" id="{E6C22159-40CC-2EB2-3A08-30BE2D546F63}"/>
              </a:ext>
            </a:extLst>
          </p:cNvPr>
          <p:cNvCxnSpPr>
            <a:cxnSpLocks/>
            <a:stCxn id="26" idx="3"/>
          </p:cNvCxnSpPr>
          <p:nvPr/>
        </p:nvCxnSpPr>
        <p:spPr>
          <a:xfrm flipH="1">
            <a:off x="3145574" y="3216254"/>
            <a:ext cx="3479750" cy="1879825"/>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4" name="圖片 3">
            <a:extLst>
              <a:ext uri="{FF2B5EF4-FFF2-40B4-BE49-F238E27FC236}">
                <a16:creationId xmlns:a16="http://schemas.microsoft.com/office/drawing/2014/main" id="{0915D1E9-3016-D3A7-3102-9A0D771B1B36}"/>
              </a:ext>
            </a:extLst>
          </p:cNvPr>
          <p:cNvPicPr>
            <a:picLocks noChangeAspect="1"/>
          </p:cNvPicPr>
          <p:nvPr/>
        </p:nvPicPr>
        <p:blipFill>
          <a:blip r:embed="rId5"/>
          <a:stretch>
            <a:fillRect/>
          </a:stretch>
        </p:blipFill>
        <p:spPr>
          <a:xfrm>
            <a:off x="8620125" y="309691"/>
            <a:ext cx="2589757" cy="6403529"/>
          </a:xfrm>
          <a:prstGeom prst="rect">
            <a:avLst/>
          </a:prstGeom>
        </p:spPr>
      </p:pic>
    </p:spTree>
    <p:extLst>
      <p:ext uri="{BB962C8B-B14F-4D97-AF65-F5344CB8AC3E}">
        <p14:creationId xmlns:p14="http://schemas.microsoft.com/office/powerpoint/2010/main" val="2482520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5000">
        <p159:morph option="byObject"/>
      </p:transition>
    </mc:Choice>
    <mc:Fallback xmlns="">
      <p:transition spd="slow" advTm="5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F2FAA0-92D1-D60C-8C0B-F121D14E5D9A}"/>
              </a:ext>
            </a:extLst>
          </p:cNvPr>
          <p:cNvSpPr>
            <a:spLocks noGrp="1"/>
          </p:cNvSpPr>
          <p:nvPr>
            <p:ph type="title"/>
          </p:nvPr>
        </p:nvSpPr>
        <p:spPr>
          <a:xfrm>
            <a:off x="166989" y="106385"/>
            <a:ext cx="11554839" cy="1325563"/>
          </a:xfrm>
        </p:spPr>
        <p:txBody>
          <a:bodyPr>
            <a:normAutofit/>
          </a:bodyPr>
          <a:lstStyle/>
          <a:p>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槍型</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應用實例</a:t>
            </a:r>
          </a:p>
        </p:txBody>
      </p:sp>
      <p:pic>
        <p:nvPicPr>
          <p:cNvPr id="5" name="圖片 4">
            <a:extLst>
              <a:ext uri="{FF2B5EF4-FFF2-40B4-BE49-F238E27FC236}">
                <a16:creationId xmlns:a16="http://schemas.microsoft.com/office/drawing/2014/main" id="{B07F3DFE-63E0-F054-864C-14FEF2AC89AE}"/>
              </a:ext>
            </a:extLst>
          </p:cNvPr>
          <p:cNvPicPr>
            <a:picLocks noChangeAspect="1"/>
          </p:cNvPicPr>
          <p:nvPr/>
        </p:nvPicPr>
        <p:blipFill>
          <a:blip r:embed="rId2"/>
          <a:stretch>
            <a:fillRect/>
          </a:stretch>
        </p:blipFill>
        <p:spPr>
          <a:xfrm>
            <a:off x="1486742" y="1256738"/>
            <a:ext cx="5812972" cy="5278122"/>
          </a:xfrm>
          <a:prstGeom prst="rect">
            <a:avLst/>
          </a:prstGeom>
        </p:spPr>
      </p:pic>
      <p:pic>
        <p:nvPicPr>
          <p:cNvPr id="8" name="圖片 7">
            <a:extLst>
              <a:ext uri="{FF2B5EF4-FFF2-40B4-BE49-F238E27FC236}">
                <a16:creationId xmlns:a16="http://schemas.microsoft.com/office/drawing/2014/main" id="{06364526-EBE5-F22A-3593-ABC70E446B86}"/>
              </a:ext>
            </a:extLst>
          </p:cNvPr>
          <p:cNvPicPr>
            <a:picLocks noChangeAspect="1"/>
          </p:cNvPicPr>
          <p:nvPr/>
        </p:nvPicPr>
        <p:blipFill>
          <a:blip r:embed="rId3"/>
          <a:stretch>
            <a:fillRect/>
          </a:stretch>
        </p:blipFill>
        <p:spPr>
          <a:xfrm>
            <a:off x="7299714" y="1256738"/>
            <a:ext cx="3113102" cy="5278122"/>
          </a:xfrm>
          <a:prstGeom prst="rect">
            <a:avLst/>
          </a:prstGeom>
        </p:spPr>
      </p:pic>
    </p:spTree>
    <p:extLst>
      <p:ext uri="{BB962C8B-B14F-4D97-AF65-F5344CB8AC3E}">
        <p14:creationId xmlns:p14="http://schemas.microsoft.com/office/powerpoint/2010/main" val="1867729406"/>
      </p:ext>
    </p:extLst>
  </p:cSld>
  <p:clrMapOvr>
    <a:masterClrMapping/>
  </p:clrMapOvr>
  <mc:AlternateContent xmlns:mc="http://schemas.openxmlformats.org/markup-compatibility/2006" xmlns:p14="http://schemas.microsoft.com/office/powerpoint/2010/main">
    <mc:Choice Requires="p14">
      <p:transition spd="slow" p14:dur="1500" advTm="5000">
        <p:split orient="vert"/>
      </p:transition>
    </mc:Choice>
    <mc:Fallback xmlns="">
      <p:transition spd="slow" advTm="5000">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图片 14" descr="E:\图纸20191201\罗文学\传感器\静电检测探头3.png静电检测探头3">
            <a:extLst>
              <a:ext uri="{FF2B5EF4-FFF2-40B4-BE49-F238E27FC236}">
                <a16:creationId xmlns:a16="http://schemas.microsoft.com/office/drawing/2014/main" id="{41B6409D-7FD1-B6F3-24B6-1A00892404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209" y="1288046"/>
            <a:ext cx="3821113" cy="247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標題 1">
            <a:extLst>
              <a:ext uri="{FF2B5EF4-FFF2-40B4-BE49-F238E27FC236}">
                <a16:creationId xmlns:a16="http://schemas.microsoft.com/office/drawing/2014/main" id="{54C6A7B2-5728-05D1-0C76-4F3638BAE7A6}"/>
              </a:ext>
            </a:extLst>
          </p:cNvPr>
          <p:cNvSpPr>
            <a:spLocks noGrp="1"/>
          </p:cNvSpPr>
          <p:nvPr>
            <p:ph type="title"/>
          </p:nvPr>
        </p:nvSpPr>
        <p:spPr>
          <a:xfrm>
            <a:off x="838199" y="144780"/>
            <a:ext cx="10515600" cy="1344655"/>
          </a:xfrm>
        </p:spPr>
        <p:txBody>
          <a:bodyPr>
            <a:normAutofit/>
          </a:bodyPr>
          <a:lstStyle/>
          <a:p>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靜電檢測器</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-CUS-C01-</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簡介</a:t>
            </a:r>
          </a:p>
        </p:txBody>
      </p:sp>
      <p:sp>
        <p:nvSpPr>
          <p:cNvPr id="6" name="文字方塊 5">
            <a:extLst>
              <a:ext uri="{FF2B5EF4-FFF2-40B4-BE49-F238E27FC236}">
                <a16:creationId xmlns:a16="http://schemas.microsoft.com/office/drawing/2014/main" id="{FC3D5AB0-C95D-FB7E-9F42-DD3CCB630645}"/>
              </a:ext>
            </a:extLst>
          </p:cNvPr>
          <p:cNvSpPr txBox="1"/>
          <p:nvPr/>
        </p:nvSpPr>
        <p:spPr>
          <a:xfrm>
            <a:off x="4647414" y="1288046"/>
            <a:ext cx="7305773" cy="5342040"/>
          </a:xfrm>
          <a:prstGeom prst="rect">
            <a:avLst/>
          </a:prstGeom>
          <a:noFill/>
        </p:spPr>
        <p:txBody>
          <a:bodyPr wrap="square">
            <a:spAutoFit/>
          </a:bodyPr>
          <a:lstStyle/>
          <a:p>
            <a:pPr indent="254000">
              <a:lnSpc>
                <a:spcPct val="115000"/>
              </a:lnSpc>
              <a:spcBef>
                <a:spcPts val="100"/>
              </a:spcBef>
              <a:spcAft>
                <a:spcPts val="100"/>
              </a:spcAft>
            </a:pPr>
            <a:r>
              <a:rPr lang="en-US" altLang="zh-TW" sz="2400" b="1" dirty="0">
                <a:ln w="12700">
                  <a:solidFill>
                    <a:schemeClr val="accent1"/>
                  </a:solidFill>
                  <a:prstDash val="solid"/>
                </a:ln>
                <a:pattFill prst="pct50">
                  <a:fgClr>
                    <a:srgbClr val="FFFF00"/>
                  </a:fgClr>
                  <a:bgClr>
                    <a:schemeClr val="accent6">
                      <a:lumMod val="60000"/>
                      <a:lumOff val="40000"/>
                    </a:schemeClr>
                  </a:bgClr>
                </a:pattFill>
              </a:rPr>
              <a:t>1</a:t>
            </a:r>
            <a:r>
              <a:rPr lang="zh-TW" altLang="zh-TW" sz="2400" b="1" dirty="0">
                <a:ln w="12700">
                  <a:solidFill>
                    <a:schemeClr val="accent1"/>
                  </a:solidFill>
                  <a:prstDash val="solid"/>
                </a:ln>
                <a:pattFill prst="pct50">
                  <a:fgClr>
                    <a:srgbClr val="FFFF00"/>
                  </a:fgClr>
                  <a:bgClr>
                    <a:schemeClr val="accent6">
                      <a:lumMod val="60000"/>
                      <a:lumOff val="40000"/>
                    </a:schemeClr>
                  </a:bgClr>
                </a:pattFill>
              </a:rPr>
              <a:t>、造型美觀，小體積，安裝方便。</a:t>
            </a:r>
          </a:p>
          <a:p>
            <a:pPr indent="254000">
              <a:lnSpc>
                <a:spcPct val="115000"/>
              </a:lnSpc>
              <a:spcBef>
                <a:spcPts val="100"/>
              </a:spcBef>
              <a:spcAft>
                <a:spcPts val="100"/>
              </a:spcAft>
            </a:pPr>
            <a:r>
              <a:rPr lang="en-US" altLang="zh-TW" sz="2400" b="1" dirty="0">
                <a:ln w="12700">
                  <a:solidFill>
                    <a:schemeClr val="accent1"/>
                  </a:solidFill>
                  <a:prstDash val="solid"/>
                </a:ln>
                <a:pattFill prst="pct50">
                  <a:fgClr>
                    <a:srgbClr val="FFFF00"/>
                  </a:fgClr>
                  <a:bgClr>
                    <a:schemeClr val="accent6">
                      <a:lumMod val="60000"/>
                      <a:lumOff val="40000"/>
                    </a:schemeClr>
                  </a:bgClr>
                </a:pattFill>
              </a:rPr>
              <a:t>2</a:t>
            </a:r>
            <a:r>
              <a:rPr lang="zh-TW" altLang="zh-TW" sz="2400" b="1" dirty="0">
                <a:ln w="12700">
                  <a:solidFill>
                    <a:schemeClr val="accent1"/>
                  </a:solidFill>
                  <a:prstDash val="solid"/>
                </a:ln>
                <a:pattFill prst="pct50">
                  <a:fgClr>
                    <a:srgbClr val="FFFF00"/>
                  </a:fgClr>
                  <a:bgClr>
                    <a:schemeClr val="accent6">
                      <a:lumMod val="60000"/>
                      <a:lumOff val="40000"/>
                    </a:schemeClr>
                  </a:bgClr>
                </a:pattFill>
              </a:rPr>
              <a:t>、多種檢測距離可自由選擇調整。</a:t>
            </a:r>
          </a:p>
          <a:p>
            <a:pPr indent="254000">
              <a:lnSpc>
                <a:spcPct val="115000"/>
              </a:lnSpc>
              <a:spcBef>
                <a:spcPts val="100"/>
              </a:spcBef>
              <a:spcAft>
                <a:spcPts val="100"/>
              </a:spcAft>
            </a:pPr>
            <a:r>
              <a:rPr lang="en-US" altLang="zh-TW" sz="2400" b="1" dirty="0">
                <a:ln w="12700">
                  <a:solidFill>
                    <a:schemeClr val="accent1"/>
                  </a:solidFill>
                  <a:prstDash val="solid"/>
                </a:ln>
                <a:pattFill prst="pct50">
                  <a:fgClr>
                    <a:srgbClr val="FFFF00"/>
                  </a:fgClr>
                  <a:bgClr>
                    <a:schemeClr val="accent6">
                      <a:lumMod val="60000"/>
                      <a:lumOff val="40000"/>
                    </a:schemeClr>
                  </a:bgClr>
                </a:pattFill>
              </a:rPr>
              <a:t>3</a:t>
            </a:r>
            <a:r>
              <a:rPr lang="zh-TW" altLang="zh-TW" sz="2400" b="1" dirty="0">
                <a:ln w="12700">
                  <a:solidFill>
                    <a:schemeClr val="accent1"/>
                  </a:solidFill>
                  <a:prstDash val="solid"/>
                </a:ln>
                <a:pattFill prst="pct50">
                  <a:fgClr>
                    <a:srgbClr val="FFFF00"/>
                  </a:fgClr>
                  <a:bgClr>
                    <a:schemeClr val="accent6">
                      <a:lumMod val="60000"/>
                      <a:lumOff val="40000"/>
                    </a:schemeClr>
                  </a:bgClr>
                </a:pattFill>
              </a:rPr>
              <a:t>、檢測電壓範圍寬，檢測精度高。</a:t>
            </a:r>
          </a:p>
          <a:p>
            <a:pPr marL="508000" indent="-254000">
              <a:lnSpc>
                <a:spcPct val="115000"/>
              </a:lnSpc>
              <a:spcBef>
                <a:spcPts val="100"/>
              </a:spcBef>
              <a:spcAft>
                <a:spcPts val="100"/>
              </a:spcAft>
            </a:pPr>
            <a:r>
              <a:rPr lang="en-US" altLang="zh-TW" sz="2400" b="1" dirty="0">
                <a:ln w="12700">
                  <a:solidFill>
                    <a:schemeClr val="accent1"/>
                  </a:solidFill>
                  <a:prstDash val="solid"/>
                </a:ln>
                <a:pattFill prst="pct50">
                  <a:fgClr>
                    <a:srgbClr val="FFFF00"/>
                  </a:fgClr>
                  <a:bgClr>
                    <a:schemeClr val="accent6">
                      <a:lumMod val="60000"/>
                      <a:lumOff val="40000"/>
                    </a:schemeClr>
                  </a:bgClr>
                </a:pattFill>
              </a:rPr>
              <a:t>4</a:t>
            </a:r>
            <a:r>
              <a:rPr lang="zh-TW" altLang="zh-TW" sz="2400" b="1" dirty="0">
                <a:ln w="12700">
                  <a:solidFill>
                    <a:schemeClr val="accent1"/>
                  </a:solidFill>
                  <a:prstDash val="solid"/>
                </a:ln>
                <a:pattFill prst="pct50">
                  <a:fgClr>
                    <a:srgbClr val="FFFF00"/>
                  </a:fgClr>
                  <a:bgClr>
                    <a:schemeClr val="accent6">
                      <a:lumMod val="60000"/>
                      <a:lumOff val="40000"/>
                    </a:schemeClr>
                  </a:bgClr>
                </a:pattFill>
              </a:rPr>
              <a:t>、報警值可設定，高亮</a:t>
            </a:r>
            <a:r>
              <a:rPr lang="en-US" altLang="zh-TW" sz="2400" b="1" dirty="0">
                <a:ln w="12700">
                  <a:solidFill>
                    <a:schemeClr val="accent1"/>
                  </a:solidFill>
                  <a:prstDash val="solid"/>
                </a:ln>
                <a:pattFill prst="pct50">
                  <a:fgClr>
                    <a:srgbClr val="FFFF00"/>
                  </a:fgClr>
                  <a:bgClr>
                    <a:schemeClr val="accent6">
                      <a:lumMod val="60000"/>
                      <a:lumOff val="40000"/>
                    </a:schemeClr>
                  </a:bgClr>
                </a:pattFill>
              </a:rPr>
              <a:t>LED</a:t>
            </a:r>
            <a:r>
              <a:rPr lang="zh-TW" altLang="zh-TW" sz="2400" b="1" dirty="0">
                <a:ln w="12700">
                  <a:solidFill>
                    <a:schemeClr val="accent1"/>
                  </a:solidFill>
                  <a:prstDash val="solid"/>
                </a:ln>
                <a:pattFill prst="pct50">
                  <a:fgClr>
                    <a:srgbClr val="FFFF00"/>
                  </a:fgClr>
                  <a:bgClr>
                    <a:schemeClr val="accent6">
                      <a:lumMod val="60000"/>
                      <a:lumOff val="40000"/>
                    </a:schemeClr>
                  </a:bgClr>
                </a:pattFill>
              </a:rPr>
              <a:t>運行指示，正常狀態</a:t>
            </a:r>
            <a:br>
              <a:rPr lang="en-US" altLang="zh-TW" sz="2400" b="1" dirty="0">
                <a:ln w="12700">
                  <a:solidFill>
                    <a:schemeClr val="accent1"/>
                  </a:solidFill>
                  <a:prstDash val="solid"/>
                </a:ln>
                <a:pattFill prst="pct50">
                  <a:fgClr>
                    <a:srgbClr val="FFFF00"/>
                  </a:fgClr>
                  <a:bgClr>
                    <a:schemeClr val="accent6">
                      <a:lumMod val="60000"/>
                      <a:lumOff val="40000"/>
                    </a:schemeClr>
                  </a:bgClr>
                </a:pattFill>
              </a:rPr>
            </a:br>
            <a:r>
              <a:rPr lang="en-US" altLang="zh-TW" sz="2400" b="1" dirty="0">
                <a:ln w="12700">
                  <a:solidFill>
                    <a:schemeClr val="accent1"/>
                  </a:solidFill>
                  <a:prstDash val="solid"/>
                </a:ln>
                <a:pattFill prst="pct50">
                  <a:fgClr>
                    <a:srgbClr val="FFFF00"/>
                  </a:fgClr>
                  <a:bgClr>
                    <a:schemeClr val="accent6">
                      <a:lumMod val="60000"/>
                      <a:lumOff val="40000"/>
                    </a:schemeClr>
                  </a:bgClr>
                </a:pattFill>
              </a:rPr>
              <a:t>   </a:t>
            </a:r>
            <a:r>
              <a:rPr lang="zh-TW" altLang="zh-TW" sz="2400" b="1" dirty="0">
                <a:ln w="12700">
                  <a:solidFill>
                    <a:schemeClr val="accent1"/>
                  </a:solidFill>
                  <a:prstDash val="solid"/>
                </a:ln>
                <a:pattFill prst="pct50">
                  <a:fgClr>
                    <a:srgbClr val="FFFF00"/>
                  </a:fgClr>
                  <a:bgClr>
                    <a:schemeClr val="accent6">
                      <a:lumMod val="60000"/>
                      <a:lumOff val="40000"/>
                    </a:schemeClr>
                  </a:bgClr>
                </a:pattFill>
              </a:rPr>
              <a:t>綠燈常亮 ，超出域值藍燈報警，故障紅燈報警。</a:t>
            </a:r>
          </a:p>
          <a:p>
            <a:pPr indent="254000">
              <a:lnSpc>
                <a:spcPct val="115000"/>
              </a:lnSpc>
              <a:spcBef>
                <a:spcPts val="100"/>
              </a:spcBef>
              <a:spcAft>
                <a:spcPts val="100"/>
              </a:spcAft>
            </a:pPr>
            <a:r>
              <a:rPr lang="en-US" altLang="zh-TW" sz="2400" b="1" dirty="0">
                <a:ln w="12700">
                  <a:solidFill>
                    <a:schemeClr val="accent1"/>
                  </a:solidFill>
                  <a:prstDash val="solid"/>
                </a:ln>
                <a:pattFill prst="pct50">
                  <a:fgClr>
                    <a:srgbClr val="FFFF00"/>
                  </a:fgClr>
                  <a:bgClr>
                    <a:schemeClr val="accent6">
                      <a:lumMod val="60000"/>
                      <a:lumOff val="40000"/>
                    </a:schemeClr>
                  </a:bgClr>
                </a:pattFill>
              </a:rPr>
              <a:t>5</a:t>
            </a:r>
            <a:r>
              <a:rPr lang="zh-TW" altLang="zh-TW" sz="2400" b="1" dirty="0">
                <a:ln w="12700">
                  <a:solidFill>
                    <a:schemeClr val="accent1"/>
                  </a:solidFill>
                  <a:prstDash val="solid"/>
                </a:ln>
                <a:pattFill prst="pct50">
                  <a:fgClr>
                    <a:srgbClr val="FFFF00"/>
                  </a:fgClr>
                  <a:bgClr>
                    <a:schemeClr val="accent6">
                      <a:lumMod val="60000"/>
                      <a:lumOff val="40000"/>
                    </a:schemeClr>
                  </a:bgClr>
                </a:pattFill>
              </a:rPr>
              <a:t>、可選配觸控螢幕主機。</a:t>
            </a:r>
          </a:p>
          <a:p>
            <a:pPr marL="266700">
              <a:lnSpc>
                <a:spcPct val="115000"/>
              </a:lnSpc>
              <a:spcBef>
                <a:spcPts val="100"/>
              </a:spcBef>
              <a:spcAft>
                <a:spcPts val="100"/>
              </a:spcAft>
            </a:pPr>
            <a:r>
              <a:rPr lang="en-US" altLang="zh-TW" sz="2400" b="1" dirty="0">
                <a:ln w="12700">
                  <a:solidFill>
                    <a:schemeClr val="accent1"/>
                  </a:solidFill>
                  <a:prstDash val="solid"/>
                </a:ln>
                <a:pattFill prst="pct50">
                  <a:fgClr>
                    <a:srgbClr val="FFFF00"/>
                  </a:fgClr>
                  <a:bgClr>
                    <a:schemeClr val="accent6">
                      <a:lumMod val="60000"/>
                      <a:lumOff val="40000"/>
                    </a:schemeClr>
                  </a:bgClr>
                </a:pattFill>
              </a:rPr>
              <a:t>6</a:t>
            </a:r>
            <a:r>
              <a:rPr lang="zh-TW" altLang="zh-TW" sz="2400" b="1" dirty="0">
                <a:ln w="12700">
                  <a:solidFill>
                    <a:schemeClr val="accent1"/>
                  </a:solidFill>
                  <a:prstDash val="solid"/>
                </a:ln>
                <a:pattFill prst="pct50">
                  <a:fgClr>
                    <a:srgbClr val="FFFF00"/>
                  </a:fgClr>
                  <a:bgClr>
                    <a:schemeClr val="accent6">
                      <a:lumMod val="60000"/>
                      <a:lumOff val="40000"/>
                    </a:schemeClr>
                  </a:bgClr>
                </a:pattFill>
              </a:rPr>
              <a:t>、傳感器</a:t>
            </a:r>
            <a:r>
              <a:rPr lang="en-US" altLang="zh-TW" sz="2400" b="1" dirty="0">
                <a:ln w="12700">
                  <a:solidFill>
                    <a:schemeClr val="accent1"/>
                  </a:solidFill>
                  <a:prstDash val="solid"/>
                </a:ln>
                <a:pattFill prst="pct50">
                  <a:fgClr>
                    <a:srgbClr val="FFFF00"/>
                  </a:fgClr>
                  <a:bgClr>
                    <a:schemeClr val="accent6">
                      <a:lumMod val="60000"/>
                      <a:lumOff val="40000"/>
                    </a:schemeClr>
                  </a:bgClr>
                </a:pattFill>
              </a:rPr>
              <a:t>RS-485 </a:t>
            </a:r>
            <a:r>
              <a:rPr lang="zh-TW" altLang="zh-TW" sz="2400" b="1" dirty="0">
                <a:ln w="12700">
                  <a:solidFill>
                    <a:schemeClr val="accent1"/>
                  </a:solidFill>
                  <a:prstDash val="solid"/>
                </a:ln>
                <a:pattFill prst="pct50">
                  <a:fgClr>
                    <a:srgbClr val="FFFF00"/>
                  </a:fgClr>
                  <a:bgClr>
                    <a:schemeClr val="accent6">
                      <a:lumMod val="60000"/>
                      <a:lumOff val="40000"/>
                    </a:schemeClr>
                  </a:bgClr>
                </a:pattFill>
              </a:rPr>
              <a:t>、</a:t>
            </a:r>
            <a:r>
              <a:rPr lang="en-US" altLang="zh-TW" sz="2400" b="1" dirty="0">
                <a:ln w="12700">
                  <a:solidFill>
                    <a:schemeClr val="accent1"/>
                  </a:solidFill>
                  <a:prstDash val="solid"/>
                </a:ln>
                <a:pattFill prst="pct50">
                  <a:fgClr>
                    <a:srgbClr val="FFFF00"/>
                  </a:fgClr>
                  <a:bgClr>
                    <a:schemeClr val="accent6">
                      <a:lumMod val="60000"/>
                      <a:lumOff val="40000"/>
                    </a:schemeClr>
                  </a:bgClr>
                </a:pattFill>
              </a:rPr>
              <a:t>CAN</a:t>
            </a:r>
            <a:r>
              <a:rPr lang="zh-TW" altLang="zh-TW" sz="2400" b="1" dirty="0">
                <a:ln w="12700">
                  <a:solidFill>
                    <a:schemeClr val="accent1"/>
                  </a:solidFill>
                  <a:prstDash val="solid"/>
                </a:ln>
                <a:pattFill prst="pct50">
                  <a:fgClr>
                    <a:srgbClr val="FFFF00"/>
                  </a:fgClr>
                  <a:bgClr>
                    <a:schemeClr val="accent6">
                      <a:lumMod val="60000"/>
                      <a:lumOff val="40000"/>
                    </a:schemeClr>
                  </a:bgClr>
                </a:pattFill>
              </a:rPr>
              <a:t>通訊。支援多種通信協議連</a:t>
            </a:r>
            <a:br>
              <a:rPr lang="en-US" altLang="zh-TW" sz="2400" b="1" dirty="0">
                <a:ln w="12700">
                  <a:solidFill>
                    <a:schemeClr val="accent1"/>
                  </a:solidFill>
                  <a:prstDash val="solid"/>
                </a:ln>
                <a:pattFill prst="pct50">
                  <a:fgClr>
                    <a:srgbClr val="FFFF00"/>
                  </a:fgClr>
                  <a:bgClr>
                    <a:schemeClr val="accent6">
                      <a:lumMod val="60000"/>
                      <a:lumOff val="40000"/>
                    </a:schemeClr>
                  </a:bgClr>
                </a:pattFill>
              </a:rPr>
            </a:br>
            <a:r>
              <a:rPr lang="en-US" altLang="zh-TW" sz="2400" b="1" dirty="0">
                <a:ln w="12700">
                  <a:solidFill>
                    <a:schemeClr val="accent1"/>
                  </a:solidFill>
                  <a:prstDash val="solid"/>
                </a:ln>
                <a:pattFill prst="pct50">
                  <a:fgClr>
                    <a:srgbClr val="FFFF00"/>
                  </a:fgClr>
                  <a:bgClr>
                    <a:schemeClr val="accent6">
                      <a:lumMod val="60000"/>
                      <a:lumOff val="40000"/>
                    </a:schemeClr>
                  </a:bgClr>
                </a:pattFill>
              </a:rPr>
              <a:t>       </a:t>
            </a:r>
            <a:r>
              <a:rPr lang="zh-TW" altLang="zh-TW" sz="2400" b="1" dirty="0">
                <a:ln w="12700">
                  <a:solidFill>
                    <a:schemeClr val="accent1"/>
                  </a:solidFill>
                  <a:prstDash val="solid"/>
                </a:ln>
                <a:pattFill prst="pct50">
                  <a:fgClr>
                    <a:srgbClr val="FFFF00"/>
                  </a:fgClr>
                  <a:bgClr>
                    <a:schemeClr val="accent6">
                      <a:lumMod val="60000"/>
                      <a:lumOff val="40000"/>
                    </a:schemeClr>
                  </a:bgClr>
                </a:pattFill>
              </a:rPr>
              <a:t>接</a:t>
            </a:r>
            <a:r>
              <a:rPr lang="en-US" altLang="zh-TW" sz="2400" b="1" dirty="0">
                <a:ln w="12700">
                  <a:solidFill>
                    <a:schemeClr val="accent1"/>
                  </a:solidFill>
                  <a:prstDash val="solid"/>
                </a:ln>
                <a:pattFill prst="pct50">
                  <a:fgClr>
                    <a:srgbClr val="FFFF00"/>
                  </a:fgClr>
                  <a:bgClr>
                    <a:schemeClr val="accent6">
                      <a:lumMod val="60000"/>
                      <a:lumOff val="40000"/>
                    </a:schemeClr>
                  </a:bgClr>
                </a:pattFill>
              </a:rPr>
              <a:t>(RS-232</a:t>
            </a:r>
            <a:r>
              <a:rPr lang="zh-TW" altLang="zh-TW" sz="2400" b="1" dirty="0">
                <a:ln w="12700">
                  <a:solidFill>
                    <a:schemeClr val="accent1"/>
                  </a:solidFill>
                  <a:prstDash val="solid"/>
                </a:ln>
                <a:pattFill prst="pct50">
                  <a:fgClr>
                    <a:srgbClr val="FFFF00"/>
                  </a:fgClr>
                  <a:bgClr>
                    <a:schemeClr val="accent6">
                      <a:lumMod val="60000"/>
                      <a:lumOff val="40000"/>
                    </a:schemeClr>
                  </a:bgClr>
                </a:pattFill>
              </a:rPr>
              <a:t>等）。</a:t>
            </a:r>
            <a:endParaRPr lang="en-US" altLang="zh-TW" sz="2400" b="1" dirty="0">
              <a:ln w="12700">
                <a:solidFill>
                  <a:schemeClr val="accent1"/>
                </a:solidFill>
                <a:prstDash val="solid"/>
              </a:ln>
              <a:pattFill prst="pct50">
                <a:fgClr>
                  <a:srgbClr val="FFFF00"/>
                </a:fgClr>
                <a:bgClr>
                  <a:schemeClr val="accent6">
                    <a:lumMod val="60000"/>
                    <a:lumOff val="40000"/>
                  </a:schemeClr>
                </a:bgClr>
              </a:pattFill>
            </a:endParaRPr>
          </a:p>
          <a:p>
            <a:pPr marL="266700">
              <a:lnSpc>
                <a:spcPct val="115000"/>
              </a:lnSpc>
              <a:spcBef>
                <a:spcPts val="100"/>
              </a:spcBef>
              <a:spcAft>
                <a:spcPts val="100"/>
              </a:spcAft>
            </a:pPr>
            <a:r>
              <a:rPr lang="en-US" altLang="zh-TW" sz="2400" b="1" dirty="0">
                <a:ln w="12700">
                  <a:solidFill>
                    <a:schemeClr val="accent1"/>
                  </a:solidFill>
                  <a:prstDash val="solid"/>
                </a:ln>
                <a:pattFill prst="pct50">
                  <a:fgClr>
                    <a:srgbClr val="FFFF00"/>
                  </a:fgClr>
                  <a:bgClr>
                    <a:schemeClr val="accent6">
                      <a:lumMod val="60000"/>
                      <a:lumOff val="40000"/>
                    </a:schemeClr>
                  </a:bgClr>
                </a:pattFill>
              </a:rPr>
              <a:t>7</a:t>
            </a:r>
            <a:r>
              <a:rPr lang="zh-TW" altLang="zh-TW" sz="2400" b="1" dirty="0">
                <a:ln w="12700">
                  <a:solidFill>
                    <a:schemeClr val="accent1"/>
                  </a:solidFill>
                  <a:prstDash val="solid"/>
                </a:ln>
                <a:pattFill prst="pct50">
                  <a:fgClr>
                    <a:srgbClr val="FFFF00"/>
                  </a:fgClr>
                  <a:bgClr>
                    <a:schemeClr val="accent6">
                      <a:lumMod val="60000"/>
                      <a:lumOff val="40000"/>
                    </a:schemeClr>
                  </a:bgClr>
                </a:pattFill>
              </a:rPr>
              <a:t>、可將監測數據實時傳輸至</a:t>
            </a:r>
            <a:r>
              <a:rPr lang="en-US" altLang="zh-TW" sz="2400" b="1" dirty="0">
                <a:ln w="12700">
                  <a:solidFill>
                    <a:schemeClr val="accent1"/>
                  </a:solidFill>
                  <a:prstDash val="solid"/>
                </a:ln>
                <a:pattFill prst="pct50">
                  <a:fgClr>
                    <a:srgbClr val="FFFF00"/>
                  </a:fgClr>
                  <a:bgClr>
                    <a:schemeClr val="accent6">
                      <a:lumMod val="60000"/>
                      <a:lumOff val="40000"/>
                    </a:schemeClr>
                  </a:bgClr>
                </a:pattFill>
              </a:rPr>
              <a:t>PC</a:t>
            </a:r>
            <a:r>
              <a:rPr lang="zh-TW" altLang="zh-TW" sz="2400" b="1" dirty="0">
                <a:ln w="12700">
                  <a:solidFill>
                    <a:schemeClr val="accent1"/>
                  </a:solidFill>
                  <a:prstDash val="solid"/>
                </a:ln>
                <a:pattFill prst="pct50">
                  <a:fgClr>
                    <a:srgbClr val="FFFF00"/>
                  </a:fgClr>
                  <a:bgClr>
                    <a:schemeClr val="accent6">
                      <a:lumMod val="60000"/>
                      <a:lumOff val="40000"/>
                    </a:schemeClr>
                  </a:bgClr>
                </a:pattFill>
              </a:rPr>
              <a:t>（需配中繼和</a:t>
            </a:r>
            <a:r>
              <a:rPr lang="en-US" altLang="zh-TW" sz="2400" b="1" dirty="0">
                <a:ln w="12700">
                  <a:solidFill>
                    <a:schemeClr val="accent1"/>
                  </a:solidFill>
                  <a:prstDash val="solid"/>
                </a:ln>
                <a:pattFill prst="pct50">
                  <a:fgClr>
                    <a:srgbClr val="FFFF00"/>
                  </a:fgClr>
                  <a:bgClr>
                    <a:schemeClr val="accent6">
                      <a:lumMod val="60000"/>
                      <a:lumOff val="40000"/>
                    </a:schemeClr>
                  </a:bgClr>
                </a:pattFill>
              </a:rPr>
              <a:t>PC</a:t>
            </a:r>
            <a:r>
              <a:rPr lang="zh-TW" altLang="zh-TW" sz="2400" b="1" dirty="0">
                <a:ln w="12700">
                  <a:solidFill>
                    <a:schemeClr val="accent1"/>
                  </a:solidFill>
                  <a:prstDash val="solid"/>
                </a:ln>
                <a:pattFill prst="pct50">
                  <a:fgClr>
                    <a:srgbClr val="FFFF00"/>
                  </a:fgClr>
                  <a:bgClr>
                    <a:schemeClr val="accent6">
                      <a:lumMod val="60000"/>
                      <a:lumOff val="40000"/>
                    </a:schemeClr>
                  </a:bgClr>
                </a:pattFill>
              </a:rPr>
              <a:t>用</a:t>
            </a:r>
            <a:br>
              <a:rPr lang="en-US" altLang="zh-TW" sz="2400" b="1" dirty="0">
                <a:ln w="12700">
                  <a:solidFill>
                    <a:schemeClr val="accent1"/>
                  </a:solidFill>
                  <a:prstDash val="solid"/>
                </a:ln>
                <a:pattFill prst="pct50">
                  <a:fgClr>
                    <a:srgbClr val="FFFF00"/>
                  </a:fgClr>
                  <a:bgClr>
                    <a:schemeClr val="accent6">
                      <a:lumMod val="60000"/>
                      <a:lumOff val="40000"/>
                    </a:schemeClr>
                  </a:bgClr>
                </a:pattFill>
              </a:rPr>
            </a:br>
            <a:r>
              <a:rPr lang="en-US" altLang="zh-TW" sz="2400" b="1" dirty="0">
                <a:ln w="12700">
                  <a:solidFill>
                    <a:schemeClr val="accent1"/>
                  </a:solidFill>
                  <a:prstDash val="solid"/>
                </a:ln>
                <a:pattFill prst="pct50">
                  <a:fgClr>
                    <a:srgbClr val="FFFF00"/>
                  </a:fgClr>
                  <a:bgClr>
                    <a:schemeClr val="accent6">
                      <a:lumMod val="60000"/>
                      <a:lumOff val="40000"/>
                    </a:schemeClr>
                  </a:bgClr>
                </a:pattFill>
              </a:rPr>
              <a:t>       </a:t>
            </a:r>
            <a:r>
              <a:rPr lang="zh-TW" altLang="zh-TW" sz="2400" b="1" dirty="0">
                <a:ln w="12700">
                  <a:solidFill>
                    <a:schemeClr val="accent1"/>
                  </a:solidFill>
                  <a:prstDash val="solid"/>
                </a:ln>
                <a:pattFill prst="pct50">
                  <a:fgClr>
                    <a:srgbClr val="FFFF00"/>
                  </a:fgClr>
                  <a:bgClr>
                    <a:schemeClr val="accent6">
                      <a:lumMod val="60000"/>
                      <a:lumOff val="40000"/>
                    </a:schemeClr>
                  </a:bgClr>
                </a:pattFill>
              </a:rPr>
              <a:t>戶端）。</a:t>
            </a:r>
            <a:endParaRPr lang="en-US" altLang="zh-TW" sz="2400" b="1" dirty="0">
              <a:ln w="12700">
                <a:solidFill>
                  <a:schemeClr val="accent1"/>
                </a:solidFill>
                <a:prstDash val="solid"/>
              </a:ln>
              <a:pattFill prst="pct50">
                <a:fgClr>
                  <a:srgbClr val="FFFF00"/>
                </a:fgClr>
                <a:bgClr>
                  <a:schemeClr val="accent6">
                    <a:lumMod val="60000"/>
                    <a:lumOff val="40000"/>
                  </a:schemeClr>
                </a:bgClr>
              </a:pattFill>
            </a:endParaRPr>
          </a:p>
          <a:p>
            <a:pPr marL="266700">
              <a:lnSpc>
                <a:spcPct val="115000"/>
              </a:lnSpc>
              <a:spcBef>
                <a:spcPts val="100"/>
              </a:spcBef>
              <a:spcAft>
                <a:spcPts val="100"/>
              </a:spcAft>
            </a:pPr>
            <a:r>
              <a:rPr lang="en-US" altLang="zh-TW" sz="2400" b="1" dirty="0">
                <a:ln w="12700">
                  <a:solidFill>
                    <a:schemeClr val="accent1"/>
                  </a:solidFill>
                  <a:prstDash val="solid"/>
                </a:ln>
                <a:pattFill prst="pct50">
                  <a:fgClr>
                    <a:srgbClr val="FFFF00"/>
                  </a:fgClr>
                  <a:bgClr>
                    <a:schemeClr val="accent6">
                      <a:lumMod val="60000"/>
                      <a:lumOff val="40000"/>
                    </a:schemeClr>
                  </a:bgClr>
                </a:pattFill>
              </a:rPr>
              <a:t>8</a:t>
            </a:r>
            <a:r>
              <a:rPr lang="zh-TW" altLang="zh-TW" sz="2400" b="1" dirty="0">
                <a:ln w="12700">
                  <a:solidFill>
                    <a:schemeClr val="accent1"/>
                  </a:solidFill>
                  <a:prstDash val="solid"/>
                </a:ln>
                <a:pattFill prst="pct50">
                  <a:fgClr>
                    <a:srgbClr val="FFFF00"/>
                  </a:fgClr>
                  <a:bgClr>
                    <a:schemeClr val="accent6">
                      <a:lumMod val="60000"/>
                      <a:lumOff val="40000"/>
                    </a:schemeClr>
                  </a:bgClr>
                </a:pattFill>
              </a:rPr>
              <a:t>、強大數據分析能力可提供實時曲線，歷史曲線</a:t>
            </a:r>
            <a:br>
              <a:rPr lang="en-US" altLang="zh-TW" sz="2400" b="1" dirty="0">
                <a:ln w="12700">
                  <a:solidFill>
                    <a:schemeClr val="accent1"/>
                  </a:solidFill>
                  <a:prstDash val="solid"/>
                </a:ln>
                <a:pattFill prst="pct50">
                  <a:fgClr>
                    <a:srgbClr val="FFFF00"/>
                  </a:fgClr>
                  <a:bgClr>
                    <a:schemeClr val="accent6">
                      <a:lumMod val="60000"/>
                      <a:lumOff val="40000"/>
                    </a:schemeClr>
                  </a:bgClr>
                </a:pattFill>
              </a:rPr>
            </a:br>
            <a:r>
              <a:rPr lang="en-US" altLang="zh-TW" sz="2400" b="1" dirty="0">
                <a:ln w="12700">
                  <a:solidFill>
                    <a:schemeClr val="accent1"/>
                  </a:solidFill>
                  <a:prstDash val="solid"/>
                </a:ln>
                <a:pattFill prst="pct50">
                  <a:fgClr>
                    <a:srgbClr val="FFFF00"/>
                  </a:fgClr>
                  <a:bgClr>
                    <a:schemeClr val="accent6">
                      <a:lumMod val="60000"/>
                      <a:lumOff val="40000"/>
                    </a:schemeClr>
                  </a:bgClr>
                </a:pattFill>
              </a:rPr>
              <a:t>      </a:t>
            </a:r>
            <a:r>
              <a:rPr lang="zh-TW" altLang="zh-TW" sz="2400" b="1" dirty="0">
                <a:ln w="12700">
                  <a:solidFill>
                    <a:schemeClr val="accent1"/>
                  </a:solidFill>
                  <a:prstDash val="solid"/>
                </a:ln>
                <a:pattFill prst="pct50">
                  <a:fgClr>
                    <a:srgbClr val="FFFF00"/>
                  </a:fgClr>
                  <a:bgClr>
                    <a:schemeClr val="accent6">
                      <a:lumMod val="60000"/>
                      <a:lumOff val="40000"/>
                    </a:schemeClr>
                  </a:bgClr>
                </a:pattFill>
              </a:rPr>
              <a:t>及數據報表（需配中繼和</a:t>
            </a:r>
            <a:r>
              <a:rPr lang="en-US" altLang="zh-TW" sz="2400" b="1" dirty="0">
                <a:ln w="12700">
                  <a:solidFill>
                    <a:schemeClr val="accent1"/>
                  </a:solidFill>
                  <a:prstDash val="solid"/>
                </a:ln>
                <a:pattFill prst="pct50">
                  <a:fgClr>
                    <a:srgbClr val="FFFF00"/>
                  </a:fgClr>
                  <a:bgClr>
                    <a:schemeClr val="accent6">
                      <a:lumMod val="60000"/>
                      <a:lumOff val="40000"/>
                    </a:schemeClr>
                  </a:bgClr>
                </a:pattFill>
              </a:rPr>
              <a:t>PC</a:t>
            </a:r>
            <a:r>
              <a:rPr lang="zh-TW" altLang="zh-TW" sz="2400" b="1" dirty="0">
                <a:ln w="12700">
                  <a:solidFill>
                    <a:schemeClr val="accent1"/>
                  </a:solidFill>
                  <a:prstDash val="solid"/>
                </a:ln>
                <a:pattFill prst="pct50">
                  <a:fgClr>
                    <a:srgbClr val="FFFF00"/>
                  </a:fgClr>
                  <a:bgClr>
                    <a:schemeClr val="accent6">
                      <a:lumMod val="60000"/>
                      <a:lumOff val="40000"/>
                    </a:schemeClr>
                  </a:bgClr>
                </a:pattFill>
              </a:rPr>
              <a:t>用戶端） 。</a:t>
            </a:r>
            <a:endParaRPr lang="zh-TW" altLang="en-US" sz="2400" b="1" dirty="0">
              <a:ln w="12700">
                <a:solidFill>
                  <a:schemeClr val="accent1"/>
                </a:solidFill>
                <a:prstDash val="solid"/>
              </a:ln>
              <a:pattFill prst="pct50">
                <a:fgClr>
                  <a:srgbClr val="FFFF00"/>
                </a:fgClr>
                <a:bgClr>
                  <a:schemeClr val="accent6">
                    <a:lumMod val="60000"/>
                    <a:lumOff val="40000"/>
                  </a:schemeClr>
                </a:bgClr>
              </a:pattFill>
            </a:endParaRPr>
          </a:p>
        </p:txBody>
      </p:sp>
      <p:pic>
        <p:nvPicPr>
          <p:cNvPr id="1027" name="图片 1">
            <a:extLst>
              <a:ext uri="{FF2B5EF4-FFF2-40B4-BE49-F238E27FC236}">
                <a16:creationId xmlns:a16="http://schemas.microsoft.com/office/drawing/2014/main" id="{95C0EEFA-4F8B-792E-262C-54ACE77132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43" r="288"/>
          <a:stretch>
            <a:fillRect/>
          </a:stretch>
        </p:blipFill>
        <p:spPr bwMode="auto">
          <a:xfrm>
            <a:off x="342508" y="3930785"/>
            <a:ext cx="4170369" cy="2290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1079906"/>
      </p:ext>
    </p:extLst>
  </p:cSld>
  <p:clrMapOvr>
    <a:masterClrMapping/>
  </p:clrMapOvr>
  <p:transition spd="slow" advTm="5000">
    <p:push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a:extLst>
              <a:ext uri="{FF2B5EF4-FFF2-40B4-BE49-F238E27FC236}">
                <a16:creationId xmlns:a16="http://schemas.microsoft.com/office/drawing/2014/main" id="{21724E24-13AE-AE8A-5AD7-2129A8DA36F1}"/>
              </a:ext>
            </a:extLst>
          </p:cNvPr>
          <p:cNvGraphicFramePr>
            <a:graphicFrameLocks noGrp="1"/>
          </p:cNvGraphicFramePr>
          <p:nvPr>
            <p:extLst>
              <p:ext uri="{D42A27DB-BD31-4B8C-83A1-F6EECF244321}">
                <p14:modId xmlns:p14="http://schemas.microsoft.com/office/powerpoint/2010/main" val="4197945234"/>
              </p:ext>
            </p:extLst>
          </p:nvPr>
        </p:nvGraphicFramePr>
        <p:xfrm>
          <a:off x="471341" y="1413219"/>
          <a:ext cx="5410985" cy="5355652"/>
        </p:xfrm>
        <a:graphic>
          <a:graphicData uri="http://schemas.openxmlformats.org/drawingml/2006/table">
            <a:tbl>
              <a:tblPr firstRow="1" firstCol="1" bandRow="1">
                <a:tableStyleId>{5C22544A-7EE6-4342-B048-85BDC9FD1C3A}</a:tableStyleId>
              </a:tblPr>
              <a:tblGrid>
                <a:gridCol w="2753377">
                  <a:extLst>
                    <a:ext uri="{9D8B030D-6E8A-4147-A177-3AD203B41FA5}">
                      <a16:colId xmlns:a16="http://schemas.microsoft.com/office/drawing/2014/main" val="3959035836"/>
                    </a:ext>
                  </a:extLst>
                </a:gridCol>
                <a:gridCol w="2657608">
                  <a:extLst>
                    <a:ext uri="{9D8B030D-6E8A-4147-A177-3AD203B41FA5}">
                      <a16:colId xmlns:a16="http://schemas.microsoft.com/office/drawing/2014/main" val="2608120386"/>
                    </a:ext>
                  </a:extLst>
                </a:gridCol>
              </a:tblGrid>
              <a:tr h="241664">
                <a:tc>
                  <a:txBody>
                    <a:bodyPr/>
                    <a:lstStyle/>
                    <a:p>
                      <a:pPr algn="ctr">
                        <a:lnSpc>
                          <a:spcPct val="115000"/>
                        </a:lnSpc>
                        <a:spcBef>
                          <a:spcPts val="500"/>
                        </a:spcBef>
                        <a:spcAft>
                          <a:spcPts val="1000"/>
                        </a:spcAft>
                      </a:pPr>
                      <a:r>
                        <a:rPr lang="zh-TW" sz="2400" dirty="0">
                          <a:effectLst/>
                        </a:rPr>
                        <a:t>項目</a:t>
                      </a:r>
                      <a:endParaRPr lang="zh-TW" sz="2400" dirty="0">
                        <a:effectLst/>
                        <a:latin typeface="Calibri Light" panose="020F03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15000"/>
                        </a:lnSpc>
                        <a:spcBef>
                          <a:spcPts val="500"/>
                        </a:spcBef>
                        <a:spcAft>
                          <a:spcPts val="1000"/>
                        </a:spcAft>
                      </a:pPr>
                      <a:r>
                        <a:rPr lang="zh-TW" sz="2400">
                          <a:effectLst/>
                        </a:rPr>
                        <a:t>技術規格</a:t>
                      </a:r>
                      <a:endParaRPr lang="zh-TW" sz="2400">
                        <a:effectLst/>
                        <a:latin typeface="Calibri Light" panose="020F0302020204030204" pitchFamily="34"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2023161048"/>
                  </a:ext>
                </a:extLst>
              </a:tr>
              <a:tr h="242691">
                <a:tc>
                  <a:txBody>
                    <a:bodyPr/>
                    <a:lstStyle/>
                    <a:p>
                      <a:pPr algn="ctr">
                        <a:lnSpc>
                          <a:spcPct val="115000"/>
                        </a:lnSpc>
                        <a:spcBef>
                          <a:spcPts val="500"/>
                        </a:spcBef>
                        <a:spcAft>
                          <a:spcPts val="1000"/>
                        </a:spcAft>
                      </a:pPr>
                      <a:r>
                        <a:rPr lang="zh-TW" sz="2400" dirty="0">
                          <a:effectLst/>
                        </a:rPr>
                        <a:t>工作電壓</a:t>
                      </a:r>
                      <a:endParaRPr lang="zh-TW" sz="2400" dirty="0">
                        <a:effectLst/>
                        <a:latin typeface="Calibri Light" panose="020F03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15000"/>
                        </a:lnSpc>
                        <a:spcBef>
                          <a:spcPts val="500"/>
                        </a:spcBef>
                        <a:spcAft>
                          <a:spcPts val="1000"/>
                        </a:spcAft>
                      </a:pPr>
                      <a:r>
                        <a:rPr 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rPr>
                        <a:t>DC 7-36V</a:t>
                      </a:r>
                      <a:endParaRPr lang="zh-TW" alt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endParaRPr>
                    </a:p>
                  </a:txBody>
                  <a:tcPr marL="68580" marR="68580" marT="0" marB="0"/>
                </a:tc>
                <a:extLst>
                  <a:ext uri="{0D108BD9-81ED-4DB2-BD59-A6C34878D82A}">
                    <a16:rowId xmlns:a16="http://schemas.microsoft.com/office/drawing/2014/main" val="3125927753"/>
                  </a:ext>
                </a:extLst>
              </a:tr>
              <a:tr h="242691">
                <a:tc>
                  <a:txBody>
                    <a:bodyPr/>
                    <a:lstStyle/>
                    <a:p>
                      <a:pPr algn="ctr">
                        <a:lnSpc>
                          <a:spcPct val="115000"/>
                        </a:lnSpc>
                        <a:spcBef>
                          <a:spcPts val="500"/>
                        </a:spcBef>
                        <a:spcAft>
                          <a:spcPts val="1000"/>
                        </a:spcAft>
                      </a:pPr>
                      <a:r>
                        <a:rPr lang="zh-TW" sz="2400" dirty="0">
                          <a:effectLst/>
                        </a:rPr>
                        <a:t>工作電流</a:t>
                      </a:r>
                      <a:endParaRPr lang="zh-TW" sz="2400" dirty="0">
                        <a:effectLst/>
                        <a:latin typeface="Calibri Light" panose="020F03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15000"/>
                        </a:lnSpc>
                        <a:spcBef>
                          <a:spcPts val="500"/>
                        </a:spcBef>
                        <a:spcAft>
                          <a:spcPts val="1000"/>
                        </a:spcAft>
                      </a:pPr>
                      <a:r>
                        <a:rPr 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rPr>
                        <a:t>&lt; 50mA</a:t>
                      </a:r>
                      <a:endParaRPr lang="zh-TW" alt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endParaRPr>
                    </a:p>
                  </a:txBody>
                  <a:tcPr marL="68580" marR="68580" marT="0" marB="0"/>
                </a:tc>
                <a:extLst>
                  <a:ext uri="{0D108BD9-81ED-4DB2-BD59-A6C34878D82A}">
                    <a16:rowId xmlns:a16="http://schemas.microsoft.com/office/drawing/2014/main" val="3136328081"/>
                  </a:ext>
                </a:extLst>
              </a:tr>
              <a:tr h="242691">
                <a:tc>
                  <a:txBody>
                    <a:bodyPr/>
                    <a:lstStyle/>
                    <a:p>
                      <a:pPr algn="ctr">
                        <a:lnSpc>
                          <a:spcPct val="115000"/>
                        </a:lnSpc>
                        <a:spcBef>
                          <a:spcPts val="500"/>
                        </a:spcBef>
                        <a:spcAft>
                          <a:spcPts val="1000"/>
                        </a:spcAft>
                      </a:pPr>
                      <a:r>
                        <a:rPr lang="zh-TW" sz="2400" dirty="0">
                          <a:effectLst/>
                        </a:rPr>
                        <a:t>振動頻率</a:t>
                      </a:r>
                      <a:endParaRPr lang="zh-TW" sz="2400" dirty="0">
                        <a:effectLst/>
                        <a:latin typeface="Calibri Light" panose="020F03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15000"/>
                        </a:lnSpc>
                        <a:spcBef>
                          <a:spcPts val="500"/>
                        </a:spcBef>
                        <a:spcAft>
                          <a:spcPts val="1000"/>
                        </a:spcAft>
                      </a:pPr>
                      <a:r>
                        <a:rPr 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rPr>
                        <a:t>&lt; 1KHz</a:t>
                      </a:r>
                      <a:endParaRPr lang="zh-TW" alt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endParaRPr>
                    </a:p>
                  </a:txBody>
                  <a:tcPr marL="68580" marR="68580" marT="0" marB="0"/>
                </a:tc>
                <a:extLst>
                  <a:ext uri="{0D108BD9-81ED-4DB2-BD59-A6C34878D82A}">
                    <a16:rowId xmlns:a16="http://schemas.microsoft.com/office/drawing/2014/main" val="227404232"/>
                  </a:ext>
                </a:extLst>
              </a:tr>
              <a:tr h="242691">
                <a:tc>
                  <a:txBody>
                    <a:bodyPr/>
                    <a:lstStyle/>
                    <a:p>
                      <a:pPr algn="ctr">
                        <a:lnSpc>
                          <a:spcPct val="115000"/>
                        </a:lnSpc>
                        <a:spcBef>
                          <a:spcPts val="500"/>
                        </a:spcBef>
                        <a:spcAft>
                          <a:spcPts val="1000"/>
                        </a:spcAft>
                      </a:pPr>
                      <a:r>
                        <a:rPr lang="zh-TW" sz="2400" dirty="0">
                          <a:effectLst/>
                        </a:rPr>
                        <a:t>數據響應</a:t>
                      </a:r>
                      <a:endParaRPr lang="zh-TW" sz="2400" dirty="0">
                        <a:effectLst/>
                        <a:latin typeface="Calibri Light" panose="020F03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15000"/>
                        </a:lnSpc>
                        <a:spcBef>
                          <a:spcPts val="500"/>
                        </a:spcBef>
                        <a:spcAft>
                          <a:spcPts val="1000"/>
                        </a:spcAft>
                      </a:pPr>
                      <a:r>
                        <a:rPr 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rPr>
                        <a:t>&lt; 100mS</a:t>
                      </a:r>
                      <a:endParaRPr lang="zh-TW" alt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endParaRPr>
                    </a:p>
                  </a:txBody>
                  <a:tcPr marL="68580" marR="68580" marT="0" marB="0"/>
                </a:tc>
                <a:extLst>
                  <a:ext uri="{0D108BD9-81ED-4DB2-BD59-A6C34878D82A}">
                    <a16:rowId xmlns:a16="http://schemas.microsoft.com/office/drawing/2014/main" val="1537070657"/>
                  </a:ext>
                </a:extLst>
              </a:tr>
              <a:tr h="242691">
                <a:tc>
                  <a:txBody>
                    <a:bodyPr/>
                    <a:lstStyle/>
                    <a:p>
                      <a:pPr algn="ctr">
                        <a:lnSpc>
                          <a:spcPct val="115000"/>
                        </a:lnSpc>
                        <a:spcBef>
                          <a:spcPts val="500"/>
                        </a:spcBef>
                        <a:spcAft>
                          <a:spcPts val="1000"/>
                        </a:spcAft>
                      </a:pPr>
                      <a:r>
                        <a:rPr lang="zh-TW" sz="2400" dirty="0">
                          <a:effectLst/>
                        </a:rPr>
                        <a:t>通信距離</a:t>
                      </a:r>
                      <a:endParaRPr lang="zh-TW" sz="2400" dirty="0">
                        <a:effectLst/>
                        <a:latin typeface="Calibri Light" panose="020F03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15000"/>
                        </a:lnSpc>
                        <a:spcBef>
                          <a:spcPts val="500"/>
                        </a:spcBef>
                        <a:spcAft>
                          <a:spcPts val="1000"/>
                        </a:spcAft>
                      </a:pPr>
                      <a:r>
                        <a:rPr 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rPr>
                        <a:t>&lt; 2Km</a:t>
                      </a:r>
                      <a:endParaRPr lang="zh-TW" alt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endParaRPr>
                    </a:p>
                  </a:txBody>
                  <a:tcPr marL="68580" marR="68580" marT="0" marB="0"/>
                </a:tc>
                <a:extLst>
                  <a:ext uri="{0D108BD9-81ED-4DB2-BD59-A6C34878D82A}">
                    <a16:rowId xmlns:a16="http://schemas.microsoft.com/office/drawing/2014/main" val="3828686791"/>
                  </a:ext>
                </a:extLst>
              </a:tr>
              <a:tr h="242691">
                <a:tc>
                  <a:txBody>
                    <a:bodyPr/>
                    <a:lstStyle/>
                    <a:p>
                      <a:pPr algn="ctr">
                        <a:lnSpc>
                          <a:spcPct val="115000"/>
                        </a:lnSpc>
                        <a:spcBef>
                          <a:spcPts val="500"/>
                        </a:spcBef>
                        <a:spcAft>
                          <a:spcPts val="1000"/>
                        </a:spcAft>
                      </a:pPr>
                      <a:r>
                        <a:rPr lang="zh-TW" sz="2400">
                          <a:effectLst/>
                        </a:rPr>
                        <a:t>測量距離</a:t>
                      </a:r>
                      <a:endParaRPr lang="zh-TW" sz="2400">
                        <a:effectLst/>
                        <a:latin typeface="Calibri Light" panose="020F03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15000"/>
                        </a:lnSpc>
                        <a:spcBef>
                          <a:spcPts val="500"/>
                        </a:spcBef>
                        <a:spcAft>
                          <a:spcPts val="1000"/>
                        </a:spcAft>
                      </a:pPr>
                      <a:r>
                        <a:rPr 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rPr>
                        <a:t>25mm – 200mm</a:t>
                      </a:r>
                      <a:endParaRPr lang="zh-TW" alt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endParaRPr>
                    </a:p>
                  </a:txBody>
                  <a:tcPr marL="68580" marR="68580" marT="0" marB="0"/>
                </a:tc>
                <a:extLst>
                  <a:ext uri="{0D108BD9-81ED-4DB2-BD59-A6C34878D82A}">
                    <a16:rowId xmlns:a16="http://schemas.microsoft.com/office/drawing/2014/main" val="3564822555"/>
                  </a:ext>
                </a:extLst>
              </a:tr>
              <a:tr h="241664">
                <a:tc>
                  <a:txBody>
                    <a:bodyPr/>
                    <a:lstStyle/>
                    <a:p>
                      <a:pPr algn="ctr">
                        <a:lnSpc>
                          <a:spcPct val="115000"/>
                        </a:lnSpc>
                        <a:spcBef>
                          <a:spcPts val="500"/>
                        </a:spcBef>
                        <a:spcAft>
                          <a:spcPts val="1000"/>
                        </a:spcAft>
                      </a:pPr>
                      <a:r>
                        <a:rPr lang="zh-TW" sz="2400" dirty="0">
                          <a:effectLst/>
                        </a:rPr>
                        <a:t>測量範圍</a:t>
                      </a:r>
                      <a:endParaRPr lang="zh-TW" sz="2400" dirty="0">
                        <a:effectLst/>
                        <a:latin typeface="Calibri Light" panose="020F03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15000"/>
                        </a:lnSpc>
                        <a:spcBef>
                          <a:spcPts val="500"/>
                        </a:spcBef>
                        <a:spcAft>
                          <a:spcPts val="1000"/>
                        </a:spcAft>
                      </a:pPr>
                      <a:r>
                        <a:rPr lang="en-US" altLang="zh-TW"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rPr>
                        <a:t>±</a:t>
                      </a:r>
                      <a:r>
                        <a:rPr 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rPr>
                        <a:t>20KV</a:t>
                      </a:r>
                      <a:endParaRPr lang="zh-TW" alt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endParaRPr>
                    </a:p>
                  </a:txBody>
                  <a:tcPr marL="68580" marR="68580" marT="0" marB="0"/>
                </a:tc>
                <a:extLst>
                  <a:ext uri="{0D108BD9-81ED-4DB2-BD59-A6C34878D82A}">
                    <a16:rowId xmlns:a16="http://schemas.microsoft.com/office/drawing/2014/main" val="2911779003"/>
                  </a:ext>
                </a:extLst>
              </a:tr>
              <a:tr h="242691">
                <a:tc>
                  <a:txBody>
                    <a:bodyPr/>
                    <a:lstStyle/>
                    <a:p>
                      <a:pPr algn="ctr">
                        <a:lnSpc>
                          <a:spcPct val="115000"/>
                        </a:lnSpc>
                        <a:spcBef>
                          <a:spcPts val="500"/>
                        </a:spcBef>
                        <a:spcAft>
                          <a:spcPts val="1000"/>
                        </a:spcAft>
                      </a:pPr>
                      <a:r>
                        <a:rPr lang="zh-TW" sz="2400" dirty="0">
                          <a:effectLst/>
                        </a:rPr>
                        <a:t>產品尺寸</a:t>
                      </a:r>
                      <a:endParaRPr lang="zh-TW" sz="2400" dirty="0">
                        <a:effectLst/>
                        <a:latin typeface="Calibri Light" panose="020F03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15000"/>
                        </a:lnSpc>
                        <a:spcBef>
                          <a:spcPts val="500"/>
                        </a:spcBef>
                        <a:spcAft>
                          <a:spcPts val="1000"/>
                        </a:spcAft>
                      </a:pPr>
                      <a:r>
                        <a:rPr 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rPr>
                        <a:t>95.5*20.7*16.7mm</a:t>
                      </a:r>
                      <a:endParaRPr lang="zh-TW" alt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endParaRPr>
                    </a:p>
                  </a:txBody>
                  <a:tcPr marL="68580" marR="68580" marT="0" marB="0"/>
                </a:tc>
                <a:extLst>
                  <a:ext uri="{0D108BD9-81ED-4DB2-BD59-A6C34878D82A}">
                    <a16:rowId xmlns:a16="http://schemas.microsoft.com/office/drawing/2014/main" val="3860360587"/>
                  </a:ext>
                </a:extLst>
              </a:tr>
              <a:tr h="242691">
                <a:tc>
                  <a:txBody>
                    <a:bodyPr/>
                    <a:lstStyle/>
                    <a:p>
                      <a:pPr algn="ctr">
                        <a:lnSpc>
                          <a:spcPct val="115000"/>
                        </a:lnSpc>
                        <a:spcBef>
                          <a:spcPts val="500"/>
                        </a:spcBef>
                        <a:spcAft>
                          <a:spcPts val="1000"/>
                        </a:spcAft>
                      </a:pPr>
                      <a:r>
                        <a:rPr lang="zh-TW" sz="2400" dirty="0">
                          <a:effectLst/>
                        </a:rPr>
                        <a:t>材料</a:t>
                      </a:r>
                      <a:endParaRPr lang="zh-TW" sz="2400" dirty="0">
                        <a:effectLst/>
                        <a:latin typeface="Calibri Light" panose="020F03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15000"/>
                        </a:lnSpc>
                        <a:spcBef>
                          <a:spcPts val="500"/>
                        </a:spcBef>
                        <a:spcAft>
                          <a:spcPts val="1000"/>
                        </a:spcAft>
                      </a:pPr>
                      <a:r>
                        <a:rPr 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rPr>
                        <a:t>PC</a:t>
                      </a:r>
                      <a:endParaRPr lang="zh-TW" alt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endParaRPr>
                    </a:p>
                  </a:txBody>
                  <a:tcPr marL="68580" marR="68580" marT="0" marB="0"/>
                </a:tc>
                <a:extLst>
                  <a:ext uri="{0D108BD9-81ED-4DB2-BD59-A6C34878D82A}">
                    <a16:rowId xmlns:a16="http://schemas.microsoft.com/office/drawing/2014/main" val="2288657815"/>
                  </a:ext>
                </a:extLst>
              </a:tr>
              <a:tr h="499488">
                <a:tc>
                  <a:txBody>
                    <a:bodyPr/>
                    <a:lstStyle/>
                    <a:p>
                      <a:pPr indent="63500" algn="ctr">
                        <a:lnSpc>
                          <a:spcPct val="115000"/>
                        </a:lnSpc>
                        <a:spcBef>
                          <a:spcPts val="500"/>
                        </a:spcBef>
                        <a:spcAft>
                          <a:spcPts val="1000"/>
                        </a:spcAft>
                      </a:pPr>
                      <a:r>
                        <a:rPr lang="zh-TW" sz="2400" dirty="0">
                          <a:effectLst/>
                        </a:rPr>
                        <a:t>工作環境溫度</a:t>
                      </a:r>
                      <a:endParaRPr lang="zh-TW" sz="2400" dirty="0">
                        <a:effectLst/>
                        <a:latin typeface="Calibri Light" panose="020F03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15000"/>
                        </a:lnSpc>
                        <a:spcBef>
                          <a:spcPts val="500"/>
                        </a:spcBef>
                        <a:spcAft>
                          <a:spcPts val="1000"/>
                        </a:spcAft>
                      </a:pPr>
                      <a:r>
                        <a:rPr 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rPr>
                        <a:t>0~50</a:t>
                      </a:r>
                      <a:r>
                        <a:rPr lang="zh-TW" alt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rPr>
                        <a:t>℃</a:t>
                      </a:r>
                    </a:p>
                  </a:txBody>
                  <a:tcPr marL="68580" marR="68580" marT="0" marB="0"/>
                </a:tc>
                <a:extLst>
                  <a:ext uri="{0D108BD9-81ED-4DB2-BD59-A6C34878D82A}">
                    <a16:rowId xmlns:a16="http://schemas.microsoft.com/office/drawing/2014/main" val="3434618240"/>
                  </a:ext>
                </a:extLst>
              </a:tr>
              <a:tr h="499488">
                <a:tc>
                  <a:txBody>
                    <a:bodyPr/>
                    <a:lstStyle/>
                    <a:p>
                      <a:pPr algn="ctr">
                        <a:lnSpc>
                          <a:spcPct val="115000"/>
                        </a:lnSpc>
                        <a:spcBef>
                          <a:spcPts val="500"/>
                        </a:spcBef>
                        <a:spcAft>
                          <a:spcPts val="1000"/>
                        </a:spcAft>
                      </a:pPr>
                      <a:r>
                        <a:rPr lang="zh-TW" sz="2400" dirty="0">
                          <a:effectLst/>
                        </a:rPr>
                        <a:t>工作環境濕度</a:t>
                      </a:r>
                      <a:endParaRPr lang="zh-TW" sz="2400" dirty="0">
                        <a:effectLst/>
                        <a:latin typeface="Calibri Light" panose="020F03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15000"/>
                        </a:lnSpc>
                        <a:spcBef>
                          <a:spcPts val="500"/>
                        </a:spcBef>
                        <a:spcAft>
                          <a:spcPts val="1000"/>
                        </a:spcAft>
                      </a:pPr>
                      <a:r>
                        <a:rPr 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rPr>
                        <a:t>10~85</a:t>
                      </a:r>
                      <a:r>
                        <a:rPr lang="zh-TW" alt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rPr>
                        <a:t>％</a:t>
                      </a:r>
                      <a:r>
                        <a:rPr 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rPr>
                        <a:t>RH</a:t>
                      </a:r>
                      <a:endParaRPr lang="zh-TW" alt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endParaRPr>
                    </a:p>
                  </a:txBody>
                  <a:tcPr marL="68580" marR="68580" marT="0" marB="0"/>
                </a:tc>
                <a:extLst>
                  <a:ext uri="{0D108BD9-81ED-4DB2-BD59-A6C34878D82A}">
                    <a16:rowId xmlns:a16="http://schemas.microsoft.com/office/drawing/2014/main" val="3563741757"/>
                  </a:ext>
                </a:extLst>
              </a:tr>
            </a:tbl>
          </a:graphicData>
        </a:graphic>
      </p:graphicFrame>
      <p:sp>
        <p:nvSpPr>
          <p:cNvPr id="5" name="標題 1">
            <a:extLst>
              <a:ext uri="{FF2B5EF4-FFF2-40B4-BE49-F238E27FC236}">
                <a16:creationId xmlns:a16="http://schemas.microsoft.com/office/drawing/2014/main" id="{7831431B-C86A-B9D4-E921-4EDA2850F5A7}"/>
              </a:ext>
            </a:extLst>
          </p:cNvPr>
          <p:cNvSpPr>
            <a:spLocks noGrp="1"/>
          </p:cNvSpPr>
          <p:nvPr>
            <p:ph type="title"/>
          </p:nvPr>
        </p:nvSpPr>
        <p:spPr>
          <a:xfrm>
            <a:off x="206603" y="229621"/>
            <a:ext cx="10515600" cy="1325563"/>
          </a:xfrm>
        </p:spPr>
        <p:txBody>
          <a:bodyPr>
            <a:normAutofit/>
          </a:bodyPr>
          <a:lstStyle/>
          <a:p>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靜電檢測器</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-CUS-C01-</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技術規格</a:t>
            </a:r>
          </a:p>
        </p:txBody>
      </p:sp>
      <p:graphicFrame>
        <p:nvGraphicFramePr>
          <p:cNvPr id="6" name="表格 5">
            <a:extLst>
              <a:ext uri="{FF2B5EF4-FFF2-40B4-BE49-F238E27FC236}">
                <a16:creationId xmlns:a16="http://schemas.microsoft.com/office/drawing/2014/main" id="{794D5BED-F95A-B46A-04D0-3C633FC2490F}"/>
              </a:ext>
            </a:extLst>
          </p:cNvPr>
          <p:cNvGraphicFramePr>
            <a:graphicFrameLocks noGrp="1"/>
          </p:cNvGraphicFramePr>
          <p:nvPr>
            <p:extLst>
              <p:ext uri="{D42A27DB-BD31-4B8C-83A1-F6EECF244321}">
                <p14:modId xmlns:p14="http://schemas.microsoft.com/office/powerpoint/2010/main" val="484498511"/>
              </p:ext>
            </p:extLst>
          </p:nvPr>
        </p:nvGraphicFramePr>
        <p:xfrm>
          <a:off x="6855894" y="3530339"/>
          <a:ext cx="3230786" cy="3232504"/>
        </p:xfrm>
        <a:graphic>
          <a:graphicData uri="http://schemas.openxmlformats.org/drawingml/2006/table">
            <a:tbl>
              <a:tblPr firstRow="1" firstCol="1" bandRow="1"/>
              <a:tblGrid>
                <a:gridCol w="881123">
                  <a:extLst>
                    <a:ext uri="{9D8B030D-6E8A-4147-A177-3AD203B41FA5}">
                      <a16:colId xmlns:a16="http://schemas.microsoft.com/office/drawing/2014/main" val="443938559"/>
                    </a:ext>
                  </a:extLst>
                </a:gridCol>
                <a:gridCol w="2349663">
                  <a:extLst>
                    <a:ext uri="{9D8B030D-6E8A-4147-A177-3AD203B41FA5}">
                      <a16:colId xmlns:a16="http://schemas.microsoft.com/office/drawing/2014/main" val="1723468932"/>
                    </a:ext>
                  </a:extLst>
                </a:gridCol>
              </a:tblGrid>
              <a:tr h="461043">
                <a:tc>
                  <a:txBody>
                    <a:bodyPr/>
                    <a:lstStyle/>
                    <a:p>
                      <a:pPr marL="254000" lvl="0" algn="just">
                        <a:lnSpc>
                          <a:spcPct val="115000"/>
                        </a:lnSpc>
                        <a:spcBef>
                          <a:spcPts val="500"/>
                        </a:spcBef>
                        <a:spcAft>
                          <a:spcPts val="1000"/>
                        </a:spcAft>
                      </a:pPr>
                      <a:r>
                        <a:rPr lang="en-US" sz="2400" b="1" kern="1200" dirty="0">
                          <a:ln w="12700">
                            <a:solidFill>
                              <a:schemeClr val="accent1"/>
                            </a:solidFill>
                            <a:prstDash val="solid"/>
                          </a:ln>
                          <a:pattFill prst="pct50">
                            <a:fgClr>
                              <a:srgbClr val="FFFF00"/>
                            </a:fgClr>
                            <a:bgClr>
                              <a:schemeClr val="accent6">
                                <a:lumMod val="60000"/>
                                <a:lumOff val="40000"/>
                              </a:schemeClr>
                            </a:bgClr>
                          </a:pattFill>
                          <a:latin typeface="+mn-lt"/>
                          <a:ea typeface="+mn-ea"/>
                          <a:cs typeface="+mn-cs"/>
                        </a:rPr>
                        <a:t>1</a:t>
                      </a:r>
                      <a:endParaRPr lang="zh-TW" altLang="en-US" sz="2400" b="1" kern="1200" dirty="0">
                        <a:ln w="12700">
                          <a:solidFill>
                            <a:schemeClr val="accent1"/>
                          </a:solidFill>
                          <a:prstDash val="solid"/>
                        </a:ln>
                        <a:pattFill prst="pct50">
                          <a:fgClr>
                            <a:srgbClr val="FFFF00"/>
                          </a:fgClr>
                          <a:bgClr>
                            <a:schemeClr val="accent6">
                              <a:lumMod val="60000"/>
                              <a:lumOff val="40000"/>
                            </a:schemeClr>
                          </a:bgClr>
                        </a:patt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l">
                        <a:lnSpc>
                          <a:spcPct val="115000"/>
                        </a:lnSpc>
                        <a:spcBef>
                          <a:spcPts val="0"/>
                        </a:spcBef>
                        <a:spcAft>
                          <a:spcPts val="0"/>
                        </a:spcAft>
                      </a:pPr>
                      <a:r>
                        <a:rPr 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rPr>
                        <a:t>RS485-A</a:t>
                      </a:r>
                      <a:endParaRPr lang="zh-TW" alt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3500145"/>
                  </a:ext>
                </a:extLst>
              </a:tr>
              <a:tr h="363572">
                <a:tc>
                  <a:txBody>
                    <a:bodyPr/>
                    <a:lstStyle/>
                    <a:p>
                      <a:pPr marL="254000" lvl="0" algn="l">
                        <a:lnSpc>
                          <a:spcPct val="115000"/>
                        </a:lnSpc>
                        <a:spcBef>
                          <a:spcPts val="500"/>
                        </a:spcBef>
                        <a:spcAft>
                          <a:spcPts val="1000"/>
                        </a:spcAft>
                      </a:pPr>
                      <a:r>
                        <a:rPr lang="en-US" sz="2400" b="1" kern="1200" dirty="0">
                          <a:ln w="12700">
                            <a:solidFill>
                              <a:schemeClr val="accent1"/>
                            </a:solidFill>
                            <a:prstDash val="solid"/>
                          </a:ln>
                          <a:pattFill prst="pct50">
                            <a:fgClr>
                              <a:srgbClr val="FFFF00"/>
                            </a:fgClr>
                            <a:bgClr>
                              <a:schemeClr val="accent6">
                                <a:lumMod val="60000"/>
                                <a:lumOff val="40000"/>
                              </a:schemeClr>
                            </a:bgClr>
                          </a:pattFill>
                          <a:latin typeface="+mn-lt"/>
                          <a:ea typeface="+mn-ea"/>
                          <a:cs typeface="+mn-cs"/>
                        </a:rPr>
                        <a:t>2</a:t>
                      </a:r>
                      <a:endParaRPr lang="zh-TW" altLang="en-US" sz="2400" b="1" kern="1200" dirty="0">
                        <a:ln w="12700">
                          <a:solidFill>
                            <a:schemeClr val="accent1"/>
                          </a:solidFill>
                          <a:prstDash val="solid"/>
                        </a:ln>
                        <a:pattFill prst="pct50">
                          <a:fgClr>
                            <a:srgbClr val="FFFF00"/>
                          </a:fgClr>
                          <a:bgClr>
                            <a:schemeClr val="accent6">
                              <a:lumMod val="60000"/>
                              <a:lumOff val="40000"/>
                            </a:schemeClr>
                          </a:bgClr>
                        </a:patt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l" defTabSz="914400" rtl="0" eaLnBrk="1" latinLnBrk="0" hangingPunct="1">
                        <a:lnSpc>
                          <a:spcPct val="115000"/>
                        </a:lnSpc>
                        <a:spcBef>
                          <a:spcPts val="0"/>
                        </a:spcBef>
                        <a:spcAft>
                          <a:spcPts val="0"/>
                        </a:spcAft>
                      </a:pPr>
                      <a:r>
                        <a:rPr 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rPr>
                        <a:t>RS485-B</a:t>
                      </a:r>
                      <a:endParaRPr lang="zh-TW" alt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4511170"/>
                  </a:ext>
                </a:extLst>
              </a:tr>
              <a:tr h="363572">
                <a:tc>
                  <a:txBody>
                    <a:bodyPr/>
                    <a:lstStyle/>
                    <a:p>
                      <a:pPr marL="254000" lvl="0" algn="l">
                        <a:lnSpc>
                          <a:spcPct val="115000"/>
                        </a:lnSpc>
                        <a:spcBef>
                          <a:spcPts val="500"/>
                        </a:spcBef>
                        <a:spcAft>
                          <a:spcPts val="1000"/>
                        </a:spcAft>
                      </a:pPr>
                      <a:r>
                        <a:rPr lang="en-US" sz="2400" b="1" kern="1200" dirty="0">
                          <a:ln w="12700">
                            <a:solidFill>
                              <a:schemeClr val="accent1"/>
                            </a:solidFill>
                            <a:prstDash val="solid"/>
                          </a:ln>
                          <a:pattFill prst="pct50">
                            <a:fgClr>
                              <a:srgbClr val="FFFF00"/>
                            </a:fgClr>
                            <a:bgClr>
                              <a:schemeClr val="accent6">
                                <a:lumMod val="60000"/>
                                <a:lumOff val="40000"/>
                              </a:schemeClr>
                            </a:bgClr>
                          </a:pattFill>
                          <a:latin typeface="+mn-lt"/>
                          <a:ea typeface="+mn-ea"/>
                          <a:cs typeface="+mn-cs"/>
                        </a:rPr>
                        <a:t>3</a:t>
                      </a:r>
                      <a:endParaRPr lang="zh-TW" altLang="en-US" sz="2400" b="1" kern="1200" dirty="0">
                        <a:ln w="12700">
                          <a:solidFill>
                            <a:schemeClr val="accent1"/>
                          </a:solidFill>
                          <a:prstDash val="solid"/>
                        </a:ln>
                        <a:pattFill prst="pct50">
                          <a:fgClr>
                            <a:srgbClr val="FFFF00"/>
                          </a:fgClr>
                          <a:bgClr>
                            <a:schemeClr val="accent6">
                              <a:lumMod val="60000"/>
                              <a:lumOff val="40000"/>
                            </a:schemeClr>
                          </a:bgClr>
                        </a:patt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l" defTabSz="914400" rtl="0" eaLnBrk="1" latinLnBrk="0" hangingPunct="1">
                        <a:lnSpc>
                          <a:spcPct val="115000"/>
                        </a:lnSpc>
                        <a:spcBef>
                          <a:spcPts val="0"/>
                        </a:spcBef>
                        <a:spcAft>
                          <a:spcPts val="0"/>
                        </a:spcAft>
                      </a:pPr>
                      <a:r>
                        <a:rPr 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rPr>
                        <a:t>CANH</a:t>
                      </a:r>
                      <a:endParaRPr lang="zh-TW" alt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2682158"/>
                  </a:ext>
                </a:extLst>
              </a:tr>
              <a:tr h="363572">
                <a:tc>
                  <a:txBody>
                    <a:bodyPr/>
                    <a:lstStyle/>
                    <a:p>
                      <a:pPr marL="254000" lvl="0" algn="l">
                        <a:lnSpc>
                          <a:spcPct val="115000"/>
                        </a:lnSpc>
                        <a:spcBef>
                          <a:spcPts val="500"/>
                        </a:spcBef>
                        <a:spcAft>
                          <a:spcPts val="1000"/>
                        </a:spcAft>
                      </a:pPr>
                      <a:r>
                        <a:rPr lang="en-US" sz="2400" b="1" kern="1200" dirty="0">
                          <a:ln w="12700">
                            <a:solidFill>
                              <a:schemeClr val="accent1"/>
                            </a:solidFill>
                            <a:prstDash val="solid"/>
                          </a:ln>
                          <a:pattFill prst="pct50">
                            <a:fgClr>
                              <a:srgbClr val="FFFF00"/>
                            </a:fgClr>
                            <a:bgClr>
                              <a:schemeClr val="accent6">
                                <a:lumMod val="60000"/>
                                <a:lumOff val="40000"/>
                              </a:schemeClr>
                            </a:bgClr>
                          </a:pattFill>
                          <a:latin typeface="+mn-lt"/>
                          <a:ea typeface="+mn-ea"/>
                          <a:cs typeface="+mn-cs"/>
                        </a:rPr>
                        <a:t>4</a:t>
                      </a:r>
                      <a:endParaRPr lang="zh-TW" altLang="en-US" sz="2400" b="1" kern="1200" dirty="0">
                        <a:ln w="12700">
                          <a:solidFill>
                            <a:schemeClr val="accent1"/>
                          </a:solidFill>
                          <a:prstDash val="solid"/>
                        </a:ln>
                        <a:pattFill prst="pct50">
                          <a:fgClr>
                            <a:srgbClr val="FFFF00"/>
                          </a:fgClr>
                          <a:bgClr>
                            <a:schemeClr val="accent6">
                              <a:lumMod val="60000"/>
                              <a:lumOff val="40000"/>
                            </a:schemeClr>
                          </a:bgClr>
                        </a:patt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l" defTabSz="914400" rtl="0" eaLnBrk="1" latinLnBrk="0" hangingPunct="1">
                        <a:lnSpc>
                          <a:spcPct val="115000"/>
                        </a:lnSpc>
                        <a:spcBef>
                          <a:spcPts val="0"/>
                        </a:spcBef>
                        <a:spcAft>
                          <a:spcPts val="0"/>
                        </a:spcAft>
                      </a:pPr>
                      <a:r>
                        <a:rPr 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rPr>
                        <a:t>CANH</a:t>
                      </a:r>
                      <a:endParaRPr lang="zh-TW" alt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9966774"/>
                  </a:ext>
                </a:extLst>
              </a:tr>
              <a:tr h="363572">
                <a:tc>
                  <a:txBody>
                    <a:bodyPr/>
                    <a:lstStyle/>
                    <a:p>
                      <a:pPr marL="254000" lvl="0" algn="l">
                        <a:lnSpc>
                          <a:spcPct val="115000"/>
                        </a:lnSpc>
                        <a:spcBef>
                          <a:spcPts val="500"/>
                        </a:spcBef>
                        <a:spcAft>
                          <a:spcPts val="1000"/>
                        </a:spcAft>
                      </a:pPr>
                      <a:r>
                        <a:rPr lang="en-US" sz="2400" b="1" kern="1200" dirty="0">
                          <a:ln w="12700">
                            <a:solidFill>
                              <a:schemeClr val="accent1"/>
                            </a:solidFill>
                            <a:prstDash val="solid"/>
                          </a:ln>
                          <a:pattFill prst="pct50">
                            <a:fgClr>
                              <a:srgbClr val="FFFF00"/>
                            </a:fgClr>
                            <a:bgClr>
                              <a:schemeClr val="accent6">
                                <a:lumMod val="60000"/>
                                <a:lumOff val="40000"/>
                              </a:schemeClr>
                            </a:bgClr>
                          </a:pattFill>
                          <a:latin typeface="+mn-lt"/>
                          <a:ea typeface="+mn-ea"/>
                          <a:cs typeface="+mn-cs"/>
                        </a:rPr>
                        <a:t>5</a:t>
                      </a:r>
                      <a:endParaRPr lang="zh-TW" altLang="en-US" sz="2400" b="1" kern="1200" dirty="0">
                        <a:ln w="12700">
                          <a:solidFill>
                            <a:schemeClr val="accent1"/>
                          </a:solidFill>
                          <a:prstDash val="solid"/>
                        </a:ln>
                        <a:pattFill prst="pct50">
                          <a:fgClr>
                            <a:srgbClr val="FFFF00"/>
                          </a:fgClr>
                          <a:bgClr>
                            <a:schemeClr val="accent6">
                              <a:lumMod val="60000"/>
                              <a:lumOff val="40000"/>
                            </a:schemeClr>
                          </a:bgClr>
                        </a:patt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l" defTabSz="914400" rtl="0" eaLnBrk="1" latinLnBrk="0" hangingPunct="1">
                        <a:lnSpc>
                          <a:spcPct val="115000"/>
                        </a:lnSpc>
                        <a:spcBef>
                          <a:spcPts val="0"/>
                        </a:spcBef>
                        <a:spcAft>
                          <a:spcPts val="0"/>
                        </a:spcAft>
                      </a:pPr>
                      <a:r>
                        <a:rPr 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rPr>
                        <a:t>CANL</a:t>
                      </a:r>
                      <a:endParaRPr lang="zh-TW" alt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9135791"/>
                  </a:ext>
                </a:extLst>
              </a:tr>
              <a:tr h="363572">
                <a:tc>
                  <a:txBody>
                    <a:bodyPr/>
                    <a:lstStyle/>
                    <a:p>
                      <a:pPr marL="254000" lvl="0" algn="l">
                        <a:lnSpc>
                          <a:spcPct val="115000"/>
                        </a:lnSpc>
                        <a:spcBef>
                          <a:spcPts val="500"/>
                        </a:spcBef>
                        <a:spcAft>
                          <a:spcPts val="1000"/>
                        </a:spcAft>
                      </a:pPr>
                      <a:r>
                        <a:rPr lang="en-US" sz="2400" b="1" kern="1200" dirty="0">
                          <a:ln w="12700">
                            <a:solidFill>
                              <a:schemeClr val="accent1"/>
                            </a:solidFill>
                            <a:prstDash val="solid"/>
                          </a:ln>
                          <a:pattFill prst="pct50">
                            <a:fgClr>
                              <a:srgbClr val="FFFF00"/>
                            </a:fgClr>
                            <a:bgClr>
                              <a:schemeClr val="accent6">
                                <a:lumMod val="60000"/>
                                <a:lumOff val="40000"/>
                              </a:schemeClr>
                            </a:bgClr>
                          </a:pattFill>
                          <a:latin typeface="+mn-lt"/>
                          <a:ea typeface="+mn-ea"/>
                          <a:cs typeface="+mn-cs"/>
                        </a:rPr>
                        <a:t>6</a:t>
                      </a:r>
                      <a:endParaRPr lang="zh-TW" altLang="en-US" sz="2400" b="1" kern="1200" dirty="0">
                        <a:ln w="12700">
                          <a:solidFill>
                            <a:schemeClr val="accent1"/>
                          </a:solidFill>
                          <a:prstDash val="solid"/>
                        </a:ln>
                        <a:pattFill prst="pct50">
                          <a:fgClr>
                            <a:srgbClr val="FFFF00"/>
                          </a:fgClr>
                          <a:bgClr>
                            <a:schemeClr val="accent6">
                              <a:lumMod val="60000"/>
                              <a:lumOff val="40000"/>
                            </a:schemeClr>
                          </a:bgClr>
                        </a:patt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l" defTabSz="914400" rtl="0" eaLnBrk="1" latinLnBrk="0" hangingPunct="1">
                        <a:lnSpc>
                          <a:spcPct val="115000"/>
                        </a:lnSpc>
                        <a:spcBef>
                          <a:spcPts val="0"/>
                        </a:spcBef>
                        <a:spcAft>
                          <a:spcPts val="0"/>
                        </a:spcAft>
                      </a:pPr>
                      <a:r>
                        <a:rPr 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rPr>
                        <a:t>CANL</a:t>
                      </a:r>
                      <a:endParaRPr lang="zh-TW" alt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9869721"/>
                  </a:ext>
                </a:extLst>
              </a:tr>
              <a:tr h="363572">
                <a:tc>
                  <a:txBody>
                    <a:bodyPr/>
                    <a:lstStyle/>
                    <a:p>
                      <a:pPr marL="254000" lvl="0" algn="l">
                        <a:lnSpc>
                          <a:spcPct val="115000"/>
                        </a:lnSpc>
                        <a:spcBef>
                          <a:spcPts val="500"/>
                        </a:spcBef>
                        <a:spcAft>
                          <a:spcPts val="1000"/>
                        </a:spcAft>
                      </a:pPr>
                      <a:r>
                        <a:rPr lang="en-US" sz="2400" b="1" kern="1200" dirty="0">
                          <a:ln w="12700">
                            <a:solidFill>
                              <a:schemeClr val="accent1"/>
                            </a:solidFill>
                            <a:prstDash val="solid"/>
                          </a:ln>
                          <a:pattFill prst="pct50">
                            <a:fgClr>
                              <a:srgbClr val="FFFF00"/>
                            </a:fgClr>
                            <a:bgClr>
                              <a:schemeClr val="accent6">
                                <a:lumMod val="60000"/>
                                <a:lumOff val="40000"/>
                              </a:schemeClr>
                            </a:bgClr>
                          </a:pattFill>
                          <a:latin typeface="+mn-lt"/>
                          <a:ea typeface="+mn-ea"/>
                          <a:cs typeface="+mn-cs"/>
                        </a:rPr>
                        <a:t>7</a:t>
                      </a:r>
                      <a:endParaRPr lang="zh-TW" altLang="en-US" sz="2400" b="1" kern="1200" dirty="0">
                        <a:ln w="12700">
                          <a:solidFill>
                            <a:schemeClr val="accent1"/>
                          </a:solidFill>
                          <a:prstDash val="solid"/>
                        </a:ln>
                        <a:pattFill prst="pct50">
                          <a:fgClr>
                            <a:srgbClr val="FFFF00"/>
                          </a:fgClr>
                          <a:bgClr>
                            <a:schemeClr val="accent6">
                              <a:lumMod val="60000"/>
                              <a:lumOff val="40000"/>
                            </a:schemeClr>
                          </a:bgClr>
                        </a:patt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l" defTabSz="914400" rtl="0" eaLnBrk="1" latinLnBrk="0" hangingPunct="1">
                        <a:lnSpc>
                          <a:spcPct val="115000"/>
                        </a:lnSpc>
                        <a:spcBef>
                          <a:spcPts val="0"/>
                        </a:spcBef>
                        <a:spcAft>
                          <a:spcPts val="0"/>
                        </a:spcAft>
                      </a:pPr>
                      <a:r>
                        <a:rPr 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rPr>
                        <a:t>VCC</a:t>
                      </a:r>
                      <a:endParaRPr lang="zh-TW" alt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3687162"/>
                  </a:ext>
                </a:extLst>
              </a:tr>
              <a:tr h="363572">
                <a:tc>
                  <a:txBody>
                    <a:bodyPr/>
                    <a:lstStyle/>
                    <a:p>
                      <a:pPr marL="254000" lvl="0" algn="l">
                        <a:lnSpc>
                          <a:spcPct val="115000"/>
                        </a:lnSpc>
                        <a:spcBef>
                          <a:spcPts val="500"/>
                        </a:spcBef>
                        <a:spcAft>
                          <a:spcPts val="1000"/>
                        </a:spcAft>
                      </a:pPr>
                      <a:r>
                        <a:rPr lang="en-US" sz="2400" b="1" kern="1200" dirty="0">
                          <a:ln w="12700">
                            <a:solidFill>
                              <a:schemeClr val="accent1"/>
                            </a:solidFill>
                            <a:prstDash val="solid"/>
                          </a:ln>
                          <a:pattFill prst="pct50">
                            <a:fgClr>
                              <a:srgbClr val="FFFF00"/>
                            </a:fgClr>
                            <a:bgClr>
                              <a:schemeClr val="accent6">
                                <a:lumMod val="60000"/>
                                <a:lumOff val="40000"/>
                              </a:schemeClr>
                            </a:bgClr>
                          </a:pattFill>
                          <a:latin typeface="+mn-lt"/>
                          <a:ea typeface="+mn-ea"/>
                          <a:cs typeface="+mn-cs"/>
                        </a:rPr>
                        <a:t>8</a:t>
                      </a:r>
                      <a:endParaRPr lang="zh-TW" altLang="en-US" sz="2400" b="1" kern="1200" dirty="0">
                        <a:ln w="12700">
                          <a:solidFill>
                            <a:schemeClr val="accent1"/>
                          </a:solidFill>
                          <a:prstDash val="solid"/>
                        </a:ln>
                        <a:pattFill prst="pct50">
                          <a:fgClr>
                            <a:srgbClr val="FFFF00"/>
                          </a:fgClr>
                          <a:bgClr>
                            <a:schemeClr val="accent6">
                              <a:lumMod val="60000"/>
                              <a:lumOff val="40000"/>
                            </a:schemeClr>
                          </a:bgClr>
                        </a:pattFill>
                        <a:latin typeface="+mn-lt"/>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l" defTabSz="914400" rtl="0" eaLnBrk="1" latinLnBrk="0" hangingPunct="1">
                        <a:lnSpc>
                          <a:spcPct val="115000"/>
                        </a:lnSpc>
                        <a:spcBef>
                          <a:spcPts val="0"/>
                        </a:spcBef>
                        <a:spcAft>
                          <a:spcPts val="0"/>
                        </a:spcAft>
                      </a:pPr>
                      <a:r>
                        <a:rPr 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rPr>
                        <a:t>GND</a:t>
                      </a:r>
                      <a:endParaRPr lang="zh-TW" altLang="en-US" sz="2400" b="1" kern="0" spc="100" baseline="0" dirty="0">
                        <a:ln w="12700">
                          <a:solidFill>
                            <a:schemeClr val="accent1"/>
                          </a:solidFill>
                          <a:prstDash val="solid"/>
                        </a:ln>
                        <a:pattFill prst="pct50">
                          <a:fgClr>
                            <a:srgbClr val="FFFF00"/>
                          </a:fgClr>
                          <a:bgClr>
                            <a:schemeClr val="accent6">
                              <a:lumMod val="60000"/>
                              <a:lumOff val="40000"/>
                            </a:schemeClr>
                          </a:bgClr>
                        </a:pattFill>
                        <a:latin typeface="+mn-ea"/>
                        <a:ea typeface="+mn-ea"/>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2266744"/>
                  </a:ext>
                </a:extLst>
              </a:tr>
            </a:tbl>
          </a:graphicData>
        </a:graphic>
      </p:graphicFrame>
      <p:pic>
        <p:nvPicPr>
          <p:cNvPr id="2049" name="图片 1">
            <a:extLst>
              <a:ext uri="{FF2B5EF4-FFF2-40B4-BE49-F238E27FC236}">
                <a16:creationId xmlns:a16="http://schemas.microsoft.com/office/drawing/2014/main" id="{E053E68C-F819-B379-E85E-D4E1EC9CD6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5580" y="1344128"/>
            <a:ext cx="2356818" cy="1967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a:extLst>
              <a:ext uri="{FF2B5EF4-FFF2-40B4-BE49-F238E27FC236}">
                <a16:creationId xmlns:a16="http://schemas.microsoft.com/office/drawing/2014/main" id="{4BE4D822-4ACB-DCB7-9033-CD2FAA168C7C}"/>
              </a:ext>
            </a:extLst>
          </p:cNvPr>
          <p:cNvSpPr/>
          <p:nvPr/>
        </p:nvSpPr>
        <p:spPr>
          <a:xfrm>
            <a:off x="7088958" y="2545237"/>
            <a:ext cx="1706250" cy="329938"/>
          </a:xfrm>
          <a:prstGeom prst="rect">
            <a:avLst/>
          </a:prstGeom>
          <a:noFill/>
          <a:ln w="317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7" name="直線單箭頭接點 6">
            <a:extLst>
              <a:ext uri="{FF2B5EF4-FFF2-40B4-BE49-F238E27FC236}">
                <a16:creationId xmlns:a16="http://schemas.microsoft.com/office/drawing/2014/main" id="{92F25114-A9A2-5164-5875-D5233340BA06}"/>
              </a:ext>
            </a:extLst>
          </p:cNvPr>
          <p:cNvCxnSpPr>
            <a:cxnSpLocks/>
          </p:cNvCxnSpPr>
          <p:nvPr/>
        </p:nvCxnSpPr>
        <p:spPr>
          <a:xfrm flipH="1">
            <a:off x="7363838" y="2875175"/>
            <a:ext cx="526397" cy="671545"/>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5996876"/>
      </p:ext>
    </p:extLst>
  </p:cSld>
  <p:clrMapOvr>
    <a:masterClrMapping/>
  </p:clrMapOvr>
  <p:transition spd="slow" advTm="5000">
    <p:push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7CC13F7F-3BDF-538D-F53B-E57E9F1AD6D7}"/>
              </a:ext>
            </a:extLst>
          </p:cNvPr>
          <p:cNvSpPr>
            <a:spLocks noChangeAspect="1"/>
          </p:cNvSpPr>
          <p:nvPr/>
        </p:nvSpPr>
        <p:spPr>
          <a:xfrm>
            <a:off x="1089497" y="1595335"/>
            <a:ext cx="9144000" cy="1323439"/>
          </a:xfrm>
          <a:prstGeom prst="rect">
            <a:avLst/>
          </a:prstGeom>
          <a:noFill/>
          <a:effectLst>
            <a:outerShdw blurRad="63500" sx="102000" sy="102000" algn="ctr" rotWithShape="0">
              <a:prstClr val="black">
                <a:alpha val="40000"/>
              </a:prstClr>
            </a:outerShdw>
          </a:effectLst>
          <a:scene3d>
            <a:camera prst="orthographicFront"/>
            <a:lightRig rig="threePt" dir="t"/>
          </a:scene3d>
          <a:sp3d>
            <a:bevelB prst="relaxedInset"/>
          </a:sp3d>
        </p:spPr>
        <p:txBody>
          <a:bodyPr wrap="square" lIns="91440" tIns="45720" rIns="91440" bIns="45720" anchor="ctr" anchorCtr="0">
            <a:spAutoFit/>
          </a:bodyPr>
          <a:lstStyle/>
          <a:p>
            <a:pPr algn="ctr"/>
            <a:r>
              <a:rPr lang="zh-TW" altLang="en-US" sz="8000" b="1" dirty="0">
                <a:ln w="12700" cmpd="sng">
                  <a:solidFill>
                    <a:schemeClr val="accent4"/>
                  </a:solidFill>
                  <a:prstDash val="solid"/>
                </a:ln>
                <a:gradFill>
                  <a:gsLst>
                    <a:gs pos="27000">
                      <a:srgbClr val="00B0F0"/>
                    </a:gs>
                    <a:gs pos="79000">
                      <a:srgbClr val="00B050"/>
                    </a:gs>
                  </a:gsLst>
                  <a:lin ang="5400000"/>
                </a:gradFill>
              </a:rPr>
              <a:t>點膠機</a:t>
            </a:r>
            <a:r>
              <a:rPr lang="zh-TW" altLang="en-US" sz="8000" b="1" cap="none" spc="0" dirty="0">
                <a:ln w="12700" cmpd="sng">
                  <a:solidFill>
                    <a:schemeClr val="accent4"/>
                  </a:solidFill>
                  <a:prstDash val="solid"/>
                </a:ln>
                <a:gradFill>
                  <a:gsLst>
                    <a:gs pos="27000">
                      <a:srgbClr val="00B0F0"/>
                    </a:gs>
                    <a:gs pos="79000">
                      <a:srgbClr val="00B050"/>
                    </a:gs>
                  </a:gsLst>
                  <a:lin ang="5400000"/>
                </a:gradFill>
                <a:effectLst/>
              </a:rPr>
              <a:t>介紹</a:t>
            </a:r>
          </a:p>
        </p:txBody>
      </p:sp>
      <p:sp>
        <p:nvSpPr>
          <p:cNvPr id="7" name="矩形 6">
            <a:extLst>
              <a:ext uri="{FF2B5EF4-FFF2-40B4-BE49-F238E27FC236}">
                <a16:creationId xmlns:a16="http://schemas.microsoft.com/office/drawing/2014/main" id="{406FACAA-C4C9-C1A6-3C67-EEF6E419B842}"/>
              </a:ext>
            </a:extLst>
          </p:cNvPr>
          <p:cNvSpPr/>
          <p:nvPr/>
        </p:nvSpPr>
        <p:spPr>
          <a:xfrm>
            <a:off x="7991137" y="4280570"/>
            <a:ext cx="3419526" cy="707886"/>
          </a:xfrm>
          <a:prstGeom prst="rect">
            <a:avLst/>
          </a:prstGeom>
          <a:noFill/>
        </p:spPr>
        <p:txBody>
          <a:bodyPr wrap="none" lIns="91440" tIns="45720" rIns="91440" bIns="45720">
            <a:spAutoFit/>
          </a:bodyPr>
          <a:lstStyle/>
          <a:p>
            <a:pPr algn="ctr"/>
            <a:r>
              <a:rPr lang="zh-TW" altLang="en-US" sz="4000" b="1" dirty="0">
                <a:ln w="12700">
                  <a:solidFill>
                    <a:schemeClr val="accent1"/>
                  </a:solidFill>
                  <a:prstDash val="solid"/>
                </a:ln>
                <a:pattFill prst="pct50">
                  <a:fgClr>
                    <a:srgbClr val="FFFF00"/>
                  </a:fgClr>
                  <a:bgClr>
                    <a:schemeClr val="accent6">
                      <a:lumMod val="60000"/>
                      <a:lumOff val="40000"/>
                    </a:schemeClr>
                  </a:bgClr>
                </a:pattFill>
                <a:effectLst>
                  <a:outerShdw dist="38100" dir="2640000" algn="bl" rotWithShape="0">
                    <a:schemeClr val="accent1"/>
                  </a:outerShdw>
                </a:effectLst>
              </a:rPr>
              <a:t>鑫佑</a:t>
            </a:r>
            <a:r>
              <a:rPr lang="en-US" altLang="zh-TW" sz="4000" b="1" dirty="0">
                <a:ln w="12700">
                  <a:solidFill>
                    <a:schemeClr val="accent1"/>
                  </a:solidFill>
                  <a:prstDash val="solid"/>
                </a:ln>
                <a:pattFill prst="pct50">
                  <a:fgClr>
                    <a:srgbClr val="FFFF00"/>
                  </a:fgClr>
                  <a:bgClr>
                    <a:schemeClr val="accent6">
                      <a:lumMod val="60000"/>
                      <a:lumOff val="40000"/>
                    </a:schemeClr>
                  </a:bgClr>
                </a:pattFill>
                <a:effectLst>
                  <a:outerShdw dist="38100" dir="2640000" algn="bl" rotWithShape="0">
                    <a:schemeClr val="accent1"/>
                  </a:outerShdw>
                </a:effectLst>
              </a:rPr>
              <a:t>-</a:t>
            </a:r>
            <a:r>
              <a:rPr lang="zh-TW" altLang="en-US" sz="4000" b="1" dirty="0">
                <a:ln w="12700">
                  <a:solidFill>
                    <a:schemeClr val="accent1"/>
                  </a:solidFill>
                  <a:prstDash val="solid"/>
                </a:ln>
                <a:pattFill prst="pct50">
                  <a:fgClr>
                    <a:srgbClr val="FFFF00"/>
                  </a:fgClr>
                  <a:bgClr>
                    <a:schemeClr val="accent6">
                      <a:lumMod val="60000"/>
                      <a:lumOff val="40000"/>
                    </a:schemeClr>
                  </a:bgClr>
                </a:pattFill>
                <a:effectLst>
                  <a:outerShdw dist="38100" dir="2640000" algn="bl" rotWithShape="0">
                    <a:schemeClr val="accent1"/>
                  </a:outerShdw>
                </a:effectLst>
              </a:rPr>
              <a:t>拓志光輝</a:t>
            </a:r>
          </a:p>
        </p:txBody>
      </p:sp>
    </p:spTree>
    <p:extLst>
      <p:ext uri="{BB962C8B-B14F-4D97-AF65-F5344CB8AC3E}">
        <p14:creationId xmlns:p14="http://schemas.microsoft.com/office/powerpoint/2010/main" val="9442313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5000">
        <p159:morph option="byObject"/>
      </p:transition>
    </mc:Choice>
    <mc:Fallback xmlns="">
      <p:transition spd="slow" advTm="5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F2FAA0-92D1-D60C-8C0B-F121D14E5D9A}"/>
              </a:ext>
            </a:extLst>
          </p:cNvPr>
          <p:cNvSpPr>
            <a:spLocks noGrp="1"/>
          </p:cNvSpPr>
          <p:nvPr>
            <p:ph type="title"/>
          </p:nvPr>
        </p:nvSpPr>
        <p:spPr>
          <a:xfrm>
            <a:off x="838199" y="144780"/>
            <a:ext cx="10515600" cy="1325563"/>
          </a:xfrm>
        </p:spPr>
        <p:txBody>
          <a:bodyPr>
            <a:normAutofit/>
          </a:bodyPr>
          <a:lstStyle/>
          <a:p>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點膠機</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介紹</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1</a:t>
            </a:r>
            <a:endPar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endParaRPr>
          </a:p>
        </p:txBody>
      </p:sp>
      <p:grpSp>
        <p:nvGrpSpPr>
          <p:cNvPr id="11" name="群組 10">
            <a:extLst>
              <a:ext uri="{FF2B5EF4-FFF2-40B4-BE49-F238E27FC236}">
                <a16:creationId xmlns:a16="http://schemas.microsoft.com/office/drawing/2014/main" id="{6F29989F-B8FB-C4BA-A427-B06CE5D4AFBB}"/>
              </a:ext>
            </a:extLst>
          </p:cNvPr>
          <p:cNvGrpSpPr/>
          <p:nvPr/>
        </p:nvGrpSpPr>
        <p:grpSpPr>
          <a:xfrm>
            <a:off x="1500185" y="1270318"/>
            <a:ext cx="9191627" cy="5442902"/>
            <a:chOff x="1067949" y="1560805"/>
            <a:chExt cx="8322020" cy="4905691"/>
          </a:xfrm>
        </p:grpSpPr>
        <p:pic>
          <p:nvPicPr>
            <p:cNvPr id="9" name="圖片 8">
              <a:extLst>
                <a:ext uri="{FF2B5EF4-FFF2-40B4-BE49-F238E27FC236}">
                  <a16:creationId xmlns:a16="http://schemas.microsoft.com/office/drawing/2014/main" id="{C6DA15A4-8A3A-B683-E0D3-3431F9F3DFB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67950" y="4094520"/>
              <a:ext cx="8322019" cy="2371976"/>
            </a:xfrm>
            <a:prstGeom prst="rect">
              <a:avLst/>
            </a:prstGeom>
          </p:spPr>
        </p:pic>
        <p:pic>
          <p:nvPicPr>
            <p:cNvPr id="10" name="圖片 9">
              <a:extLst>
                <a:ext uri="{FF2B5EF4-FFF2-40B4-BE49-F238E27FC236}">
                  <a16:creationId xmlns:a16="http://schemas.microsoft.com/office/drawing/2014/main" id="{7433D8A4-822F-9764-817C-456CF6735AB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7949" y="1560805"/>
              <a:ext cx="8322019" cy="2575115"/>
            </a:xfrm>
            <a:prstGeom prst="rect">
              <a:avLst/>
            </a:prstGeom>
          </p:spPr>
        </p:pic>
      </p:grpSp>
    </p:spTree>
    <p:extLst>
      <p:ext uri="{BB962C8B-B14F-4D97-AF65-F5344CB8AC3E}">
        <p14:creationId xmlns:p14="http://schemas.microsoft.com/office/powerpoint/2010/main" val="2774794595"/>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F2FAA0-92D1-D60C-8C0B-F121D14E5D9A}"/>
              </a:ext>
            </a:extLst>
          </p:cNvPr>
          <p:cNvSpPr>
            <a:spLocks noGrp="1"/>
          </p:cNvSpPr>
          <p:nvPr>
            <p:ph type="title"/>
          </p:nvPr>
        </p:nvSpPr>
        <p:spPr>
          <a:xfrm>
            <a:off x="838199" y="144780"/>
            <a:ext cx="10515600" cy="1325563"/>
          </a:xfrm>
        </p:spPr>
        <p:txBody>
          <a:bodyPr>
            <a:normAutofit/>
          </a:bodyPr>
          <a:lstStyle/>
          <a:p>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點膠機</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介紹</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-2</a:t>
            </a:r>
            <a:endPar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endParaRPr>
          </a:p>
        </p:txBody>
      </p:sp>
      <p:grpSp>
        <p:nvGrpSpPr>
          <p:cNvPr id="12" name="群組 11">
            <a:extLst>
              <a:ext uri="{FF2B5EF4-FFF2-40B4-BE49-F238E27FC236}">
                <a16:creationId xmlns:a16="http://schemas.microsoft.com/office/drawing/2014/main" id="{8629320B-30A2-3875-208B-FB292BCF15CD}"/>
              </a:ext>
            </a:extLst>
          </p:cNvPr>
          <p:cNvGrpSpPr/>
          <p:nvPr/>
        </p:nvGrpSpPr>
        <p:grpSpPr>
          <a:xfrm>
            <a:off x="1500186" y="1308418"/>
            <a:ext cx="9191626" cy="5404802"/>
            <a:chOff x="953650" y="1282727"/>
            <a:chExt cx="8850578" cy="5142673"/>
          </a:xfrm>
        </p:grpSpPr>
        <p:pic>
          <p:nvPicPr>
            <p:cNvPr id="10" name="圖片 9">
              <a:extLst>
                <a:ext uri="{FF2B5EF4-FFF2-40B4-BE49-F238E27FC236}">
                  <a16:creationId xmlns:a16="http://schemas.microsoft.com/office/drawing/2014/main" id="{0363D9ED-A93B-BE93-FCAC-974C7C72D22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3650" y="3886200"/>
              <a:ext cx="8850578" cy="2539200"/>
            </a:xfrm>
            <a:prstGeom prst="rect">
              <a:avLst/>
            </a:prstGeom>
          </p:spPr>
        </p:pic>
        <p:pic>
          <p:nvPicPr>
            <p:cNvPr id="11" name="圖片 10">
              <a:extLst>
                <a:ext uri="{FF2B5EF4-FFF2-40B4-BE49-F238E27FC236}">
                  <a16:creationId xmlns:a16="http://schemas.microsoft.com/office/drawing/2014/main" id="{A87FD194-55AA-1001-07B4-5343468868E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3650" y="1282727"/>
              <a:ext cx="8850578" cy="2603473"/>
            </a:xfrm>
            <a:prstGeom prst="rect">
              <a:avLst/>
            </a:prstGeom>
          </p:spPr>
        </p:pic>
      </p:grpSp>
    </p:spTree>
    <p:extLst>
      <p:ext uri="{BB962C8B-B14F-4D97-AF65-F5344CB8AC3E}">
        <p14:creationId xmlns:p14="http://schemas.microsoft.com/office/powerpoint/2010/main" val="1045006809"/>
      </p:ext>
    </p:extLst>
  </p:cSld>
  <p:clrMapOvr>
    <a:masterClrMapping/>
  </p:clrMapOvr>
  <mc:AlternateContent xmlns:mc="http://schemas.openxmlformats.org/markup-compatibility/2006" xmlns:p14="http://schemas.microsoft.com/office/powerpoint/2010/main">
    <mc:Choice Requires="p14">
      <p:transition spd="slow" p14:dur="1500" advTm="5000">
        <p:split orient="vert"/>
      </p:transition>
    </mc:Choice>
    <mc:Fallback xmlns="">
      <p:transition spd="slow" advTm="5000">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F2FAA0-92D1-D60C-8C0B-F121D14E5D9A}"/>
              </a:ext>
            </a:extLst>
          </p:cNvPr>
          <p:cNvSpPr>
            <a:spLocks noGrp="1"/>
          </p:cNvSpPr>
          <p:nvPr>
            <p:ph type="title"/>
          </p:nvPr>
        </p:nvSpPr>
        <p:spPr>
          <a:xfrm>
            <a:off x="838199" y="144780"/>
            <a:ext cx="10515600" cy="1325563"/>
          </a:xfrm>
        </p:spPr>
        <p:txBody>
          <a:bodyPr>
            <a:normAutofit/>
          </a:bodyPr>
          <a:lstStyle/>
          <a:p>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點膠機</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配件介紹</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-1</a:t>
            </a:r>
            <a:endPar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endParaRPr>
          </a:p>
        </p:txBody>
      </p:sp>
      <p:grpSp>
        <p:nvGrpSpPr>
          <p:cNvPr id="8" name="群組 7">
            <a:extLst>
              <a:ext uri="{FF2B5EF4-FFF2-40B4-BE49-F238E27FC236}">
                <a16:creationId xmlns:a16="http://schemas.microsoft.com/office/drawing/2014/main" id="{DF413505-1A92-8D16-CA65-C991B29F8ED5}"/>
              </a:ext>
            </a:extLst>
          </p:cNvPr>
          <p:cNvGrpSpPr/>
          <p:nvPr/>
        </p:nvGrpSpPr>
        <p:grpSpPr>
          <a:xfrm>
            <a:off x="1914524" y="1257301"/>
            <a:ext cx="8362950" cy="5455919"/>
            <a:chOff x="1456166" y="1497382"/>
            <a:chExt cx="6000720" cy="4429012"/>
          </a:xfrm>
        </p:grpSpPr>
        <p:pic>
          <p:nvPicPr>
            <p:cNvPr id="4" name="圖片 3">
              <a:extLst>
                <a:ext uri="{FF2B5EF4-FFF2-40B4-BE49-F238E27FC236}">
                  <a16:creationId xmlns:a16="http://schemas.microsoft.com/office/drawing/2014/main" id="{2C7C16BA-C094-20B8-FEC5-761F90AA0D82}"/>
                </a:ext>
              </a:extLst>
            </p:cNvPr>
            <p:cNvPicPr>
              <a:picLocks noChangeAspect="1"/>
            </p:cNvPicPr>
            <p:nvPr/>
          </p:nvPicPr>
          <p:blipFill>
            <a:blip r:embed="rId2"/>
            <a:stretch>
              <a:fillRect/>
            </a:stretch>
          </p:blipFill>
          <p:spPr>
            <a:xfrm>
              <a:off x="1456167" y="1497382"/>
              <a:ext cx="5988710" cy="2321467"/>
            </a:xfrm>
            <a:prstGeom prst="rect">
              <a:avLst/>
            </a:prstGeom>
          </p:spPr>
        </p:pic>
        <p:pic>
          <p:nvPicPr>
            <p:cNvPr id="6" name="圖片 5">
              <a:extLst>
                <a:ext uri="{FF2B5EF4-FFF2-40B4-BE49-F238E27FC236}">
                  <a16:creationId xmlns:a16="http://schemas.microsoft.com/office/drawing/2014/main" id="{B5A46323-6611-E880-2940-3A9B09386F6B}"/>
                </a:ext>
              </a:extLst>
            </p:cNvPr>
            <p:cNvPicPr>
              <a:picLocks noChangeAspect="1"/>
            </p:cNvPicPr>
            <p:nvPr/>
          </p:nvPicPr>
          <p:blipFill>
            <a:blip r:embed="rId3"/>
            <a:stretch>
              <a:fillRect/>
            </a:stretch>
          </p:blipFill>
          <p:spPr>
            <a:xfrm>
              <a:off x="1456166" y="3822245"/>
              <a:ext cx="6000720" cy="2104149"/>
            </a:xfrm>
            <a:prstGeom prst="rect">
              <a:avLst/>
            </a:prstGeom>
          </p:spPr>
        </p:pic>
      </p:grpSp>
    </p:spTree>
    <p:extLst>
      <p:ext uri="{BB962C8B-B14F-4D97-AF65-F5344CB8AC3E}">
        <p14:creationId xmlns:p14="http://schemas.microsoft.com/office/powerpoint/2010/main" val="2035749671"/>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F2FAA0-92D1-D60C-8C0B-F121D14E5D9A}"/>
              </a:ext>
            </a:extLst>
          </p:cNvPr>
          <p:cNvSpPr>
            <a:spLocks noGrp="1"/>
          </p:cNvSpPr>
          <p:nvPr>
            <p:ph type="title"/>
          </p:nvPr>
        </p:nvSpPr>
        <p:spPr>
          <a:xfrm>
            <a:off x="838199" y="144780"/>
            <a:ext cx="10515600" cy="1325563"/>
          </a:xfrm>
        </p:spPr>
        <p:txBody>
          <a:bodyPr>
            <a:normAutofit/>
          </a:bodyPr>
          <a:lstStyle/>
          <a:p>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點膠機</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配件介紹</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-2</a:t>
            </a:r>
            <a:endPar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endParaRPr>
          </a:p>
        </p:txBody>
      </p:sp>
      <p:grpSp>
        <p:nvGrpSpPr>
          <p:cNvPr id="12" name="群組 11">
            <a:extLst>
              <a:ext uri="{FF2B5EF4-FFF2-40B4-BE49-F238E27FC236}">
                <a16:creationId xmlns:a16="http://schemas.microsoft.com/office/drawing/2014/main" id="{2C1D9068-9D12-6E34-3DC7-5BDB8D5EF078}"/>
              </a:ext>
            </a:extLst>
          </p:cNvPr>
          <p:cNvGrpSpPr/>
          <p:nvPr/>
        </p:nvGrpSpPr>
        <p:grpSpPr>
          <a:xfrm>
            <a:off x="1676380" y="1470343"/>
            <a:ext cx="8839238" cy="4907137"/>
            <a:chOff x="1213152" y="1556637"/>
            <a:chExt cx="8839238" cy="4907137"/>
          </a:xfrm>
        </p:grpSpPr>
        <p:pic>
          <p:nvPicPr>
            <p:cNvPr id="5" name="圖片 4">
              <a:extLst>
                <a:ext uri="{FF2B5EF4-FFF2-40B4-BE49-F238E27FC236}">
                  <a16:creationId xmlns:a16="http://schemas.microsoft.com/office/drawing/2014/main" id="{A7F7B0DF-CACE-FCF1-9B52-B5F78536D644}"/>
                </a:ext>
              </a:extLst>
            </p:cNvPr>
            <p:cNvPicPr>
              <a:picLocks noChangeAspect="1"/>
            </p:cNvPicPr>
            <p:nvPr/>
          </p:nvPicPr>
          <p:blipFill>
            <a:blip r:embed="rId2"/>
            <a:stretch>
              <a:fillRect/>
            </a:stretch>
          </p:blipFill>
          <p:spPr>
            <a:xfrm>
              <a:off x="1213152" y="1556637"/>
              <a:ext cx="4714700" cy="4907137"/>
            </a:xfrm>
            <a:prstGeom prst="rect">
              <a:avLst/>
            </a:prstGeom>
          </p:spPr>
        </p:pic>
        <p:pic>
          <p:nvPicPr>
            <p:cNvPr id="9" name="圖片 8">
              <a:extLst>
                <a:ext uri="{FF2B5EF4-FFF2-40B4-BE49-F238E27FC236}">
                  <a16:creationId xmlns:a16="http://schemas.microsoft.com/office/drawing/2014/main" id="{0373C815-7AD0-D425-79E8-571159758E7C}"/>
                </a:ext>
              </a:extLst>
            </p:cNvPr>
            <p:cNvPicPr>
              <a:picLocks noChangeAspect="1"/>
            </p:cNvPicPr>
            <p:nvPr/>
          </p:nvPicPr>
          <p:blipFill>
            <a:blip r:embed="rId3"/>
            <a:stretch>
              <a:fillRect/>
            </a:stretch>
          </p:blipFill>
          <p:spPr>
            <a:xfrm>
              <a:off x="5927852" y="1556637"/>
              <a:ext cx="4124538" cy="1952444"/>
            </a:xfrm>
            <a:prstGeom prst="rect">
              <a:avLst/>
            </a:prstGeom>
          </p:spPr>
        </p:pic>
        <p:pic>
          <p:nvPicPr>
            <p:cNvPr id="11" name="圖片 10">
              <a:extLst>
                <a:ext uri="{FF2B5EF4-FFF2-40B4-BE49-F238E27FC236}">
                  <a16:creationId xmlns:a16="http://schemas.microsoft.com/office/drawing/2014/main" id="{7F5791C1-B250-C30C-886E-D82F099A8BAC}"/>
                </a:ext>
              </a:extLst>
            </p:cNvPr>
            <p:cNvPicPr>
              <a:picLocks noChangeAspect="1"/>
            </p:cNvPicPr>
            <p:nvPr/>
          </p:nvPicPr>
          <p:blipFill>
            <a:blip r:embed="rId4"/>
            <a:stretch>
              <a:fillRect/>
            </a:stretch>
          </p:blipFill>
          <p:spPr>
            <a:xfrm>
              <a:off x="5927852" y="3509080"/>
              <a:ext cx="4124538" cy="2795829"/>
            </a:xfrm>
            <a:prstGeom prst="rect">
              <a:avLst/>
            </a:prstGeom>
          </p:spPr>
        </p:pic>
      </p:grpSp>
    </p:spTree>
    <p:extLst>
      <p:ext uri="{BB962C8B-B14F-4D97-AF65-F5344CB8AC3E}">
        <p14:creationId xmlns:p14="http://schemas.microsoft.com/office/powerpoint/2010/main" val="1502462758"/>
      </p:ext>
    </p:extLst>
  </p:cSld>
  <p:clrMapOvr>
    <a:masterClrMapping/>
  </p:clrMapOvr>
  <p:transition spd="slow" advTm="5000">
    <p:randomBar dir="ver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F2FAA0-92D1-D60C-8C0B-F121D14E5D9A}"/>
              </a:ext>
            </a:extLst>
          </p:cNvPr>
          <p:cNvSpPr>
            <a:spLocks noGrp="1"/>
          </p:cNvSpPr>
          <p:nvPr>
            <p:ph type="title"/>
          </p:nvPr>
        </p:nvSpPr>
        <p:spPr>
          <a:xfrm>
            <a:off x="838199" y="144780"/>
            <a:ext cx="10515600" cy="1325563"/>
          </a:xfrm>
        </p:spPr>
        <p:txBody>
          <a:bodyPr>
            <a:normAutofit/>
          </a:bodyPr>
          <a:lstStyle/>
          <a:p>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點膠機</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應用實例</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-1</a:t>
            </a:r>
            <a:endPar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endParaRPr>
          </a:p>
        </p:txBody>
      </p:sp>
      <p:grpSp>
        <p:nvGrpSpPr>
          <p:cNvPr id="14" name="群組 13">
            <a:extLst>
              <a:ext uri="{FF2B5EF4-FFF2-40B4-BE49-F238E27FC236}">
                <a16:creationId xmlns:a16="http://schemas.microsoft.com/office/drawing/2014/main" id="{DBF97A96-A8AE-D18B-5BDC-D4BE2DE83D5B}"/>
              </a:ext>
            </a:extLst>
          </p:cNvPr>
          <p:cNvGrpSpPr/>
          <p:nvPr/>
        </p:nvGrpSpPr>
        <p:grpSpPr>
          <a:xfrm>
            <a:off x="2454864" y="1203643"/>
            <a:ext cx="7282269" cy="5509577"/>
            <a:chOff x="838199" y="1203643"/>
            <a:chExt cx="7282269" cy="5509577"/>
          </a:xfrm>
        </p:grpSpPr>
        <p:pic>
          <p:nvPicPr>
            <p:cNvPr id="4" name="圖片 3">
              <a:extLst>
                <a:ext uri="{FF2B5EF4-FFF2-40B4-BE49-F238E27FC236}">
                  <a16:creationId xmlns:a16="http://schemas.microsoft.com/office/drawing/2014/main" id="{34B6C45D-2642-DCAC-BAEE-A2982B6D51A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8199" y="1203643"/>
              <a:ext cx="7282269" cy="2749232"/>
            </a:xfrm>
            <a:prstGeom prst="rect">
              <a:avLst/>
            </a:prstGeom>
          </p:spPr>
        </p:pic>
        <p:pic>
          <p:nvPicPr>
            <p:cNvPr id="7" name="圖片 6">
              <a:extLst>
                <a:ext uri="{FF2B5EF4-FFF2-40B4-BE49-F238E27FC236}">
                  <a16:creationId xmlns:a16="http://schemas.microsoft.com/office/drawing/2014/main" id="{57F87463-F181-546F-11D0-3A428CD79E3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8199" y="4018207"/>
              <a:ext cx="7282268" cy="2695013"/>
            </a:xfrm>
            <a:prstGeom prst="rect">
              <a:avLst/>
            </a:prstGeom>
          </p:spPr>
        </p:pic>
      </p:grpSp>
    </p:spTree>
    <p:extLst>
      <p:ext uri="{BB962C8B-B14F-4D97-AF65-F5344CB8AC3E}">
        <p14:creationId xmlns:p14="http://schemas.microsoft.com/office/powerpoint/2010/main" val="561663416"/>
      </p:ext>
    </p:extLst>
  </p:cSld>
  <p:clrMapOvr>
    <a:masterClrMapping/>
  </p:clrMapOvr>
  <mc:AlternateContent xmlns:mc="http://schemas.openxmlformats.org/markup-compatibility/2006" xmlns:p14="http://schemas.microsoft.com/office/powerpoint/2010/main">
    <mc:Choice Requires="p14">
      <p:transition spd="slow" p14:dur="800" advTm="5000">
        <p:circle/>
      </p:transition>
    </mc:Choice>
    <mc:Fallback xmlns="">
      <p:transition spd="slow" advTm="5000">
        <p:circl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F2FAA0-92D1-D60C-8C0B-F121D14E5D9A}"/>
              </a:ext>
            </a:extLst>
          </p:cNvPr>
          <p:cNvSpPr>
            <a:spLocks noGrp="1"/>
          </p:cNvSpPr>
          <p:nvPr>
            <p:ph type="title"/>
          </p:nvPr>
        </p:nvSpPr>
        <p:spPr>
          <a:xfrm>
            <a:off x="838199" y="144780"/>
            <a:ext cx="10515600" cy="1325563"/>
          </a:xfrm>
        </p:spPr>
        <p:txBody>
          <a:bodyPr>
            <a:normAutofit/>
          </a:bodyPr>
          <a:lstStyle/>
          <a:p>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點膠機</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應用實例</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-2</a:t>
            </a:r>
            <a:endPar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endParaRPr>
          </a:p>
        </p:txBody>
      </p:sp>
      <p:grpSp>
        <p:nvGrpSpPr>
          <p:cNvPr id="6" name="群組 5">
            <a:extLst>
              <a:ext uri="{FF2B5EF4-FFF2-40B4-BE49-F238E27FC236}">
                <a16:creationId xmlns:a16="http://schemas.microsoft.com/office/drawing/2014/main" id="{40C5BA70-EC05-F01E-FCB6-56FB813786BF}"/>
              </a:ext>
            </a:extLst>
          </p:cNvPr>
          <p:cNvGrpSpPr/>
          <p:nvPr/>
        </p:nvGrpSpPr>
        <p:grpSpPr>
          <a:xfrm>
            <a:off x="2477886" y="1288477"/>
            <a:ext cx="7236226" cy="5497787"/>
            <a:chOff x="838198" y="1239838"/>
            <a:chExt cx="7236226" cy="5497787"/>
          </a:xfrm>
        </p:grpSpPr>
        <p:pic>
          <p:nvPicPr>
            <p:cNvPr id="3" name="圖片 2">
              <a:extLst>
                <a:ext uri="{FF2B5EF4-FFF2-40B4-BE49-F238E27FC236}">
                  <a16:creationId xmlns:a16="http://schemas.microsoft.com/office/drawing/2014/main" id="{2CE12FAA-C88C-132C-260D-5B5076B39D2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8198" y="1239838"/>
              <a:ext cx="7236226" cy="2615882"/>
            </a:xfrm>
            <a:prstGeom prst="rect">
              <a:avLst/>
            </a:prstGeom>
          </p:spPr>
        </p:pic>
        <p:pic>
          <p:nvPicPr>
            <p:cNvPr id="5" name="圖片 4">
              <a:extLst>
                <a:ext uri="{FF2B5EF4-FFF2-40B4-BE49-F238E27FC236}">
                  <a16:creationId xmlns:a16="http://schemas.microsoft.com/office/drawing/2014/main" id="{98BED3BA-B505-6447-347A-DD6CDCFFC27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8199" y="3855720"/>
              <a:ext cx="7236225" cy="2881905"/>
            </a:xfrm>
            <a:prstGeom prst="rect">
              <a:avLst/>
            </a:prstGeom>
          </p:spPr>
        </p:pic>
      </p:grpSp>
    </p:spTree>
    <p:extLst>
      <p:ext uri="{BB962C8B-B14F-4D97-AF65-F5344CB8AC3E}">
        <p14:creationId xmlns:p14="http://schemas.microsoft.com/office/powerpoint/2010/main" val="3340571594"/>
      </p:ext>
    </p:extLst>
  </p:cSld>
  <p:clrMapOvr>
    <a:masterClrMapping/>
  </p:clrMapOvr>
  <p:transition spd="slow" advTm="5000">
    <p:cove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7CC13F7F-3BDF-538D-F53B-E57E9F1AD6D7}"/>
              </a:ext>
            </a:extLst>
          </p:cNvPr>
          <p:cNvSpPr>
            <a:spLocks noChangeAspect="1"/>
          </p:cNvSpPr>
          <p:nvPr/>
        </p:nvSpPr>
        <p:spPr>
          <a:xfrm>
            <a:off x="1089497" y="1595335"/>
            <a:ext cx="9144000" cy="1323439"/>
          </a:xfrm>
          <a:prstGeom prst="rect">
            <a:avLst/>
          </a:prstGeom>
          <a:noFill/>
          <a:effectLst>
            <a:outerShdw blurRad="63500" sx="102000" sy="102000" algn="ctr" rotWithShape="0">
              <a:prstClr val="black">
                <a:alpha val="40000"/>
              </a:prstClr>
            </a:outerShdw>
          </a:effectLst>
          <a:scene3d>
            <a:camera prst="orthographicFront"/>
            <a:lightRig rig="threePt" dir="t"/>
          </a:scene3d>
          <a:sp3d>
            <a:bevelB prst="relaxedInset"/>
          </a:sp3d>
        </p:spPr>
        <p:txBody>
          <a:bodyPr wrap="square" lIns="91440" tIns="45720" rIns="91440" bIns="45720" anchor="ctr" anchorCtr="0">
            <a:spAutoFit/>
          </a:bodyPr>
          <a:lstStyle/>
          <a:p>
            <a:pPr algn="ctr"/>
            <a:r>
              <a:rPr lang="zh-TW" altLang="en-US" sz="8000" b="1" dirty="0">
                <a:ln w="12700" cmpd="sng">
                  <a:solidFill>
                    <a:schemeClr val="accent4"/>
                  </a:solidFill>
                  <a:prstDash val="solid"/>
                </a:ln>
                <a:gradFill>
                  <a:gsLst>
                    <a:gs pos="27000">
                      <a:srgbClr val="00B0F0"/>
                    </a:gs>
                    <a:gs pos="79000">
                      <a:srgbClr val="00B050"/>
                    </a:gs>
                  </a:gsLst>
                  <a:lin ang="5400000"/>
                </a:gradFill>
              </a:rPr>
              <a:t>影像</a:t>
            </a:r>
            <a:r>
              <a:rPr lang="zh-TW" altLang="en-US" sz="8000" b="1" cap="none" spc="0" dirty="0">
                <a:ln w="12700" cmpd="sng">
                  <a:solidFill>
                    <a:schemeClr val="accent4"/>
                  </a:solidFill>
                  <a:prstDash val="solid"/>
                </a:ln>
                <a:gradFill>
                  <a:gsLst>
                    <a:gs pos="27000">
                      <a:srgbClr val="00B0F0"/>
                    </a:gs>
                    <a:gs pos="79000">
                      <a:srgbClr val="00B050"/>
                    </a:gs>
                  </a:gsLst>
                  <a:lin ang="5400000"/>
                </a:gradFill>
                <a:effectLst/>
              </a:rPr>
              <a:t>系統介紹</a:t>
            </a:r>
          </a:p>
        </p:txBody>
      </p:sp>
      <p:sp>
        <p:nvSpPr>
          <p:cNvPr id="7" name="矩形 6">
            <a:extLst>
              <a:ext uri="{FF2B5EF4-FFF2-40B4-BE49-F238E27FC236}">
                <a16:creationId xmlns:a16="http://schemas.microsoft.com/office/drawing/2014/main" id="{406FACAA-C4C9-C1A6-3C67-EEF6E419B842}"/>
              </a:ext>
            </a:extLst>
          </p:cNvPr>
          <p:cNvSpPr/>
          <p:nvPr/>
        </p:nvSpPr>
        <p:spPr>
          <a:xfrm>
            <a:off x="7991137" y="4280570"/>
            <a:ext cx="3419526" cy="707886"/>
          </a:xfrm>
          <a:prstGeom prst="rect">
            <a:avLst/>
          </a:prstGeom>
          <a:noFill/>
        </p:spPr>
        <p:txBody>
          <a:bodyPr wrap="none" lIns="91440" tIns="45720" rIns="91440" bIns="45720">
            <a:spAutoFit/>
          </a:bodyPr>
          <a:lstStyle/>
          <a:p>
            <a:pPr algn="ctr"/>
            <a:r>
              <a:rPr lang="zh-TW" altLang="en-US" sz="4000" b="1" dirty="0">
                <a:ln w="12700">
                  <a:solidFill>
                    <a:schemeClr val="accent1"/>
                  </a:solidFill>
                  <a:prstDash val="solid"/>
                </a:ln>
                <a:pattFill prst="pct50">
                  <a:fgClr>
                    <a:srgbClr val="FFFF00"/>
                  </a:fgClr>
                  <a:bgClr>
                    <a:schemeClr val="accent6">
                      <a:lumMod val="60000"/>
                      <a:lumOff val="40000"/>
                    </a:schemeClr>
                  </a:bgClr>
                </a:pattFill>
                <a:effectLst>
                  <a:outerShdw dist="38100" dir="2640000" algn="bl" rotWithShape="0">
                    <a:schemeClr val="accent1"/>
                  </a:outerShdw>
                </a:effectLst>
              </a:rPr>
              <a:t>鑫佑</a:t>
            </a:r>
            <a:r>
              <a:rPr lang="en-US" altLang="zh-TW" sz="4000" b="1" dirty="0">
                <a:ln w="12700">
                  <a:solidFill>
                    <a:schemeClr val="accent1"/>
                  </a:solidFill>
                  <a:prstDash val="solid"/>
                </a:ln>
                <a:pattFill prst="pct50">
                  <a:fgClr>
                    <a:srgbClr val="FFFF00"/>
                  </a:fgClr>
                  <a:bgClr>
                    <a:schemeClr val="accent6">
                      <a:lumMod val="60000"/>
                      <a:lumOff val="40000"/>
                    </a:schemeClr>
                  </a:bgClr>
                </a:pattFill>
                <a:effectLst>
                  <a:outerShdw dist="38100" dir="2640000" algn="bl" rotWithShape="0">
                    <a:schemeClr val="accent1"/>
                  </a:outerShdw>
                </a:effectLst>
              </a:rPr>
              <a:t>-</a:t>
            </a:r>
            <a:r>
              <a:rPr lang="zh-TW" altLang="en-US" sz="4000" b="1" dirty="0">
                <a:ln w="12700">
                  <a:solidFill>
                    <a:schemeClr val="accent1"/>
                  </a:solidFill>
                  <a:prstDash val="solid"/>
                </a:ln>
                <a:pattFill prst="pct50">
                  <a:fgClr>
                    <a:srgbClr val="FFFF00"/>
                  </a:fgClr>
                  <a:bgClr>
                    <a:schemeClr val="accent6">
                      <a:lumMod val="60000"/>
                      <a:lumOff val="40000"/>
                    </a:schemeClr>
                  </a:bgClr>
                </a:pattFill>
                <a:effectLst>
                  <a:outerShdw dist="38100" dir="2640000" algn="bl" rotWithShape="0">
                    <a:schemeClr val="accent1"/>
                  </a:outerShdw>
                </a:effectLst>
              </a:rPr>
              <a:t>拓志光輝</a:t>
            </a:r>
          </a:p>
        </p:txBody>
      </p:sp>
    </p:spTree>
    <p:extLst>
      <p:ext uri="{BB962C8B-B14F-4D97-AF65-F5344CB8AC3E}">
        <p14:creationId xmlns:p14="http://schemas.microsoft.com/office/powerpoint/2010/main" val="931201462"/>
      </p:ext>
    </p:extLst>
  </p:cSld>
  <p:clrMapOvr>
    <a:masterClrMapping/>
  </p:clrMapOvr>
  <p:transition spd="slow" advTm="5000">
    <p:push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F2FAA0-92D1-D60C-8C0B-F121D14E5D9A}"/>
              </a:ext>
            </a:extLst>
          </p:cNvPr>
          <p:cNvSpPr>
            <a:spLocks noGrp="1"/>
          </p:cNvSpPr>
          <p:nvPr>
            <p:ph type="title"/>
          </p:nvPr>
        </p:nvSpPr>
        <p:spPr>
          <a:xfrm>
            <a:off x="838199" y="144780"/>
            <a:ext cx="10515600" cy="1325563"/>
          </a:xfrm>
        </p:spPr>
        <p:txBody>
          <a:bodyPr>
            <a:normAutofit/>
          </a:bodyPr>
          <a:lstStyle/>
          <a:p>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金像顯微鏡</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介紹</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-XE300</a:t>
            </a:r>
            <a:endPar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endParaRPr>
          </a:p>
        </p:txBody>
      </p:sp>
      <p:pic>
        <p:nvPicPr>
          <p:cNvPr id="2050" name="Picture 2">
            <a:extLst>
              <a:ext uri="{FF2B5EF4-FFF2-40B4-BE49-F238E27FC236}">
                <a16:creationId xmlns:a16="http://schemas.microsoft.com/office/drawing/2014/main" id="{3D381F02-CF62-5997-D16C-6B730433E355}"/>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7175" y="1470343"/>
            <a:ext cx="3971925" cy="5295900"/>
          </a:xfrm>
          <a:prstGeom prst="rect">
            <a:avLst/>
          </a:prstGeom>
          <a:noFill/>
          <a:extLst>
            <a:ext uri="{909E8E84-426E-40DD-AFC4-6F175D3DCCD1}">
              <a14:hiddenFill xmlns:a14="http://schemas.microsoft.com/office/drawing/2010/main">
                <a:solidFill>
                  <a:srgbClr val="FFFFFF"/>
                </a:solidFill>
              </a14:hiddenFill>
            </a:ext>
          </a:extLst>
        </p:spPr>
      </p:pic>
      <p:sp>
        <p:nvSpPr>
          <p:cNvPr id="4" name="文字方塊 3">
            <a:extLst>
              <a:ext uri="{FF2B5EF4-FFF2-40B4-BE49-F238E27FC236}">
                <a16:creationId xmlns:a16="http://schemas.microsoft.com/office/drawing/2014/main" id="{4D0D8FED-BFAC-B95C-53F2-8ED42CB6AE0B}"/>
              </a:ext>
            </a:extLst>
          </p:cNvPr>
          <p:cNvSpPr txBox="1"/>
          <p:nvPr/>
        </p:nvSpPr>
        <p:spPr>
          <a:xfrm>
            <a:off x="4343400" y="1470343"/>
            <a:ext cx="7591423" cy="4524315"/>
          </a:xfrm>
          <a:prstGeom prst="rect">
            <a:avLst/>
          </a:prstGeom>
          <a:noFill/>
        </p:spPr>
        <p:txBody>
          <a:bodyPr wrap="square">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zh-TW" altLang="en-US"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目    鏡</a:t>
            </a:r>
            <a:r>
              <a:rPr kumimoji="0" lang="en-US" altLang="zh-TW"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   10x</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zh-TW" altLang="en-US"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物    鏡</a:t>
            </a:r>
            <a:r>
              <a:rPr kumimoji="0" lang="en-US" altLang="zh-TW"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   </a:t>
            </a:r>
            <a:r>
              <a:rPr kumimoji="0" lang="zh-TW" altLang="en-US"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平場消色差 </a:t>
            </a:r>
            <a:r>
              <a:rPr kumimoji="0" lang="en-US" altLang="zh-TW"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PLL 5X NA=0.12  WD:  26.1mm</a:t>
            </a:r>
            <a:br>
              <a:rPr kumimoji="0" lang="en-US" altLang="zh-TW"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br>
            <a:r>
              <a:rPr kumimoji="0" lang="en-US" altLang="zh-TW"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                 </a:t>
            </a:r>
            <a:r>
              <a:rPr kumimoji="0" lang="zh-TW" altLang="en-US"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平場消色差 </a:t>
            </a:r>
            <a:r>
              <a:rPr kumimoji="0" lang="en-US" altLang="zh-TW"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PLL 10X NA=0.25  WD:  20.2mm</a:t>
            </a:r>
            <a:br>
              <a:rPr kumimoji="0" lang="en-US" altLang="zh-TW"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br>
            <a:r>
              <a:rPr kumimoji="0" lang="en-US" altLang="zh-TW"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                 </a:t>
            </a:r>
            <a:r>
              <a:rPr kumimoji="0" lang="zh-TW" altLang="en-US"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平場消色差 </a:t>
            </a:r>
            <a:r>
              <a:rPr kumimoji="0" lang="en-US" altLang="zh-TW"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PLL 20X NA=0.40  WD:  8.8mm</a:t>
            </a:r>
            <a:br>
              <a:rPr kumimoji="0" lang="en-US" altLang="zh-TW"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br>
            <a:r>
              <a:rPr kumimoji="0" lang="en-US" altLang="zh-TW"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                 </a:t>
            </a:r>
            <a:r>
              <a:rPr kumimoji="0" lang="zh-TW" altLang="en-US"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平場消色差 </a:t>
            </a:r>
            <a:r>
              <a:rPr kumimoji="0" lang="en-US" altLang="zh-TW"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PLL 50X NA=0.70  WD:  3.68mm</a:t>
            </a:r>
            <a:br>
              <a:rPr kumimoji="0" lang="en-US" altLang="zh-TW"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br>
            <a:r>
              <a:rPr kumimoji="0" lang="en-US" altLang="zh-TW"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                 </a:t>
            </a:r>
            <a:r>
              <a:rPr kumimoji="0" lang="zh-TW" altLang="en-US"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平場消色差 </a:t>
            </a:r>
            <a:r>
              <a:rPr kumimoji="0" lang="en-US" altLang="zh-TW"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PLL 80X NA=0.8  WD:  1.25</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zh-TW" altLang="en-US"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光    源</a:t>
            </a:r>
            <a:r>
              <a:rPr kumimoji="0" lang="en-US" altLang="zh-TW"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   </a:t>
            </a:r>
            <a:r>
              <a:rPr kumimoji="0" lang="zh-TW" altLang="en-US"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上光源</a:t>
            </a:r>
            <a:r>
              <a:rPr kumimoji="0" lang="en-US" altLang="zh-TW"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6v30w </a:t>
            </a:r>
            <a:r>
              <a:rPr kumimoji="0" lang="zh-TW" altLang="en-US"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鹵素豆燈</a:t>
            </a:r>
            <a:endParaRPr kumimoji="0" lang="en-US" altLang="zh-TW"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zh-TW" altLang="en-US"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功能說明</a:t>
            </a:r>
            <a:r>
              <a:rPr kumimoji="0" lang="en-US" altLang="zh-TW"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  </a:t>
            </a:r>
            <a:r>
              <a:rPr kumimoji="0" lang="zh-TW" altLang="en-US"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專用於高倍金屬表面結構組織之分析，折疊式雙眼鏡筒，可調整瞳孔距離。檯面尺寸可依物件而設計</a:t>
            </a:r>
            <a:r>
              <a:rPr kumimoji="0" lang="en-US" altLang="zh-TW"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a:t>
            </a:r>
            <a:r>
              <a:rPr kumimoji="0" lang="zh-TW" altLang="en-US"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台平尺寸可加大</a:t>
            </a:r>
            <a:r>
              <a:rPr kumimoji="0" lang="en-US" altLang="zh-TW"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a:t>
            </a:r>
            <a:r>
              <a:rPr kumimoji="0" lang="zh-TW" altLang="en-US"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，具粗微調二段式對焦功能，可加裝量測軟體，</a:t>
            </a:r>
            <a:r>
              <a:rPr kumimoji="0" lang="en-US" altLang="zh-TW"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10x</a:t>
            </a:r>
            <a:r>
              <a:rPr kumimoji="0" lang="zh-TW" altLang="en-US"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目鏡刻劃片。</a:t>
            </a:r>
            <a:endParaRPr kumimoji="0" lang="en-US" altLang="zh-TW"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zh-TW" altLang="en-US"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特殊說明</a:t>
            </a:r>
            <a:r>
              <a:rPr kumimoji="0" lang="en-US" altLang="zh-TW"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  </a:t>
            </a:r>
            <a:r>
              <a:rPr kumimoji="0" lang="zh-TW" altLang="en-US" sz="2400" b="1" i="0" u="none" strike="noStrike" kern="1200" cap="none" spc="0" normalizeH="0" baseline="0" noProof="0" dirty="0">
                <a:ln w="12700">
                  <a:solidFill>
                    <a:srgbClr val="4472C4"/>
                  </a:solidFill>
                  <a:prstDash val="solid"/>
                </a:ln>
                <a:pattFill prst="pct50">
                  <a:fgClr>
                    <a:srgbClr val="FFFF00"/>
                  </a:fgClr>
                  <a:bgClr>
                    <a:srgbClr val="70AD47">
                      <a:lumMod val="60000"/>
                      <a:lumOff val="40000"/>
                    </a:srgbClr>
                  </a:bgClr>
                </a:pattFill>
                <a:effectLst>
                  <a:outerShdw dist="38100" dir="2640000" algn="bl" rotWithShape="0">
                    <a:srgbClr val="4472C4"/>
                  </a:outerShdw>
                </a:effectLst>
                <a:uLnTx/>
                <a:uFillTx/>
                <a:latin typeface="Calibri" panose="020F0502020204030204"/>
                <a:ea typeface="新細明體" panose="02020500000000000000" pitchFamily="18" charset="-120"/>
                <a:cs typeface="+mn-cs"/>
              </a:rPr>
              <a:t>加工後具底光功能。</a:t>
            </a:r>
          </a:p>
        </p:txBody>
      </p:sp>
    </p:spTree>
    <p:extLst>
      <p:ext uri="{BB962C8B-B14F-4D97-AF65-F5344CB8AC3E}">
        <p14:creationId xmlns:p14="http://schemas.microsoft.com/office/powerpoint/2010/main" val="2806210501"/>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FB6710C-78E9-92A6-4531-EC7B966F8B34}"/>
              </a:ext>
            </a:extLst>
          </p:cNvPr>
          <p:cNvSpPr>
            <a:spLocks noGrp="1"/>
          </p:cNvSpPr>
          <p:nvPr>
            <p:ph type="title"/>
          </p:nvPr>
        </p:nvSpPr>
        <p:spPr>
          <a:xfrm>
            <a:off x="838200" y="165638"/>
            <a:ext cx="10515600" cy="1325563"/>
          </a:xfrm>
        </p:spPr>
        <p:txBody>
          <a:bodyPr>
            <a:normAutofit/>
          </a:bodyPr>
          <a:lstStyle/>
          <a:p>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影像量測系統</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介紹</a:t>
            </a:r>
            <a:endParaRPr lang="zh-TW" altLang="en-US" sz="6000" dirty="0"/>
          </a:p>
        </p:txBody>
      </p:sp>
      <p:pic>
        <p:nvPicPr>
          <p:cNvPr id="1026" name="Picture 2" descr="KW-500 帶XYZ量測系統 金相顯微鏡 ">
            <a:extLst>
              <a:ext uri="{FF2B5EF4-FFF2-40B4-BE49-F238E27FC236}">
                <a16:creationId xmlns:a16="http://schemas.microsoft.com/office/drawing/2014/main" id="{F2BE96D8-51E9-2B81-F622-0E2CD34635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0705" y="1491201"/>
            <a:ext cx="3196472" cy="4261962"/>
          </a:xfrm>
          <a:prstGeom prst="rect">
            <a:avLst/>
          </a:prstGeom>
          <a:noFill/>
          <a:extLst>
            <a:ext uri="{909E8E84-426E-40DD-AFC4-6F175D3DCCD1}">
              <a14:hiddenFill xmlns:a14="http://schemas.microsoft.com/office/drawing/2010/main">
                <a:solidFill>
                  <a:srgbClr val="FFFFFF"/>
                </a:solidFill>
              </a14:hiddenFill>
            </a:ext>
          </a:extLst>
        </p:spPr>
      </p:pic>
      <p:sp>
        <p:nvSpPr>
          <p:cNvPr id="5" name="文字方塊 4">
            <a:extLst>
              <a:ext uri="{FF2B5EF4-FFF2-40B4-BE49-F238E27FC236}">
                <a16:creationId xmlns:a16="http://schemas.microsoft.com/office/drawing/2014/main" id="{D1341152-8CB7-C1F3-69AE-0F39DEA8397A}"/>
              </a:ext>
            </a:extLst>
          </p:cNvPr>
          <p:cNvSpPr txBox="1"/>
          <p:nvPr/>
        </p:nvSpPr>
        <p:spPr>
          <a:xfrm>
            <a:off x="1480705" y="5897500"/>
            <a:ext cx="3448316" cy="461665"/>
          </a:xfrm>
          <a:prstGeom prst="rect">
            <a:avLst/>
          </a:prstGeom>
          <a:noFill/>
        </p:spPr>
        <p:txBody>
          <a:bodyPr wrap="square">
            <a:spAutoFit/>
          </a:bodyPr>
          <a:lstStyle/>
          <a:p>
            <a:r>
              <a:rPr lang="zh-TW" altLang="en-US" sz="2400" b="1" dirty="0">
                <a:ln w="12700">
                  <a:solidFill>
                    <a:schemeClr val="accent1"/>
                  </a:solidFill>
                  <a:prstDash val="solid"/>
                </a:ln>
                <a:pattFill prst="pct50">
                  <a:fgClr>
                    <a:srgbClr val="FFFF00"/>
                  </a:fgClr>
                  <a:bgClr>
                    <a:schemeClr val="accent6">
                      <a:lumMod val="60000"/>
                      <a:lumOff val="40000"/>
                    </a:schemeClr>
                  </a:bgClr>
                </a:pattFill>
              </a:rPr>
              <a:t>KW-500 帶XYZ量測系統</a:t>
            </a:r>
          </a:p>
        </p:txBody>
      </p:sp>
      <p:sp>
        <p:nvSpPr>
          <p:cNvPr id="9" name="文字方塊 8">
            <a:extLst>
              <a:ext uri="{FF2B5EF4-FFF2-40B4-BE49-F238E27FC236}">
                <a16:creationId xmlns:a16="http://schemas.microsoft.com/office/drawing/2014/main" id="{0B26A91B-E818-2000-911A-5D4EC4371D33}"/>
              </a:ext>
            </a:extLst>
          </p:cNvPr>
          <p:cNvSpPr txBox="1"/>
          <p:nvPr/>
        </p:nvSpPr>
        <p:spPr>
          <a:xfrm>
            <a:off x="5043341" y="1491201"/>
            <a:ext cx="6985262" cy="4893647"/>
          </a:xfrm>
          <a:prstGeom prst="rect">
            <a:avLst/>
          </a:prstGeom>
          <a:noFill/>
        </p:spPr>
        <p:txBody>
          <a:bodyPr wrap="square">
            <a:spAutoFit/>
          </a:bodyPr>
          <a:lstStyle/>
          <a:p>
            <a:r>
              <a:rPr lang="en-US" altLang="zh-TW" sz="2400" b="1" dirty="0">
                <a:ln w="12700">
                  <a:solidFill>
                    <a:schemeClr val="accent1"/>
                  </a:solidFill>
                  <a:prstDash val="solid"/>
                </a:ln>
                <a:pattFill prst="pct50">
                  <a:fgClr>
                    <a:srgbClr val="FFFF00"/>
                  </a:fgClr>
                  <a:bgClr>
                    <a:schemeClr val="accent6">
                      <a:lumMod val="60000"/>
                      <a:lumOff val="40000"/>
                    </a:schemeClr>
                  </a:bgClr>
                </a:pattFill>
              </a:rPr>
              <a:t>KW500</a:t>
            </a:r>
            <a:r>
              <a:rPr lang="zh-TW" altLang="en-US" sz="2400" b="1" dirty="0">
                <a:ln w="12700">
                  <a:solidFill>
                    <a:schemeClr val="accent1"/>
                  </a:solidFill>
                  <a:prstDash val="solid"/>
                </a:ln>
                <a:pattFill prst="pct50">
                  <a:fgClr>
                    <a:srgbClr val="FFFF00"/>
                  </a:fgClr>
                  <a:bgClr>
                    <a:schemeClr val="accent6">
                      <a:lumMod val="60000"/>
                      <a:lumOff val="40000"/>
                    </a:schemeClr>
                  </a:bgClr>
                </a:pattFill>
              </a:rPr>
              <a:t>不受限於本體結構</a:t>
            </a:r>
            <a:r>
              <a:rPr lang="en-US" altLang="zh-TW" sz="2400" b="1" dirty="0">
                <a:ln w="12700">
                  <a:solidFill>
                    <a:schemeClr val="accent1"/>
                  </a:solidFill>
                  <a:prstDash val="solid"/>
                </a:ln>
                <a:pattFill prst="pct50">
                  <a:fgClr>
                    <a:srgbClr val="FFFF00"/>
                  </a:fgClr>
                  <a:bgClr>
                    <a:schemeClr val="accent6">
                      <a:lumMod val="60000"/>
                      <a:lumOff val="40000"/>
                    </a:schemeClr>
                  </a:bgClr>
                </a:pattFill>
              </a:rPr>
              <a:t>(Z</a:t>
            </a:r>
            <a:r>
              <a:rPr lang="zh-TW" altLang="en-US" sz="2400" b="1" dirty="0">
                <a:ln w="12700">
                  <a:solidFill>
                    <a:schemeClr val="accent1"/>
                  </a:solidFill>
                  <a:prstDash val="solid"/>
                </a:ln>
                <a:pattFill prst="pct50">
                  <a:fgClr>
                    <a:srgbClr val="FFFF00"/>
                  </a:fgClr>
                  <a:bgClr>
                    <a:schemeClr val="accent6">
                      <a:lumMod val="60000"/>
                      <a:lumOff val="40000"/>
                    </a:schemeClr>
                  </a:bgClr>
                </a:pattFill>
              </a:rPr>
              <a:t>軸高度</a:t>
            </a:r>
            <a:r>
              <a:rPr lang="en-US" altLang="zh-TW" sz="2400" b="1" dirty="0">
                <a:ln w="12700">
                  <a:solidFill>
                    <a:schemeClr val="accent1"/>
                  </a:solidFill>
                  <a:prstDash val="solid"/>
                </a:ln>
                <a:pattFill prst="pct50">
                  <a:fgClr>
                    <a:srgbClr val="FFFF00"/>
                  </a:fgClr>
                  <a:bgClr>
                    <a:schemeClr val="accent6">
                      <a:lumMod val="60000"/>
                      <a:lumOff val="40000"/>
                    </a:schemeClr>
                  </a:bgClr>
                </a:pattFill>
              </a:rPr>
              <a:t>)</a:t>
            </a:r>
            <a:r>
              <a:rPr lang="zh-TW" altLang="en-US" sz="2400" b="1" dirty="0">
                <a:ln w="12700">
                  <a:solidFill>
                    <a:schemeClr val="accent1"/>
                  </a:solidFill>
                  <a:prstDash val="solid"/>
                </a:ln>
                <a:pattFill prst="pct50">
                  <a:fgClr>
                    <a:srgbClr val="FFFF00"/>
                  </a:fgClr>
                  <a:bgClr>
                    <a:schemeClr val="accent6">
                      <a:lumMod val="60000"/>
                      <a:lumOff val="40000"/>
                    </a:schemeClr>
                  </a:bgClr>
                </a:pattFill>
              </a:rPr>
              <a:t>，所以如要觀測較大型觀測物時也較為方便，更可以加裝在特殊機台上以便觀測。</a:t>
            </a:r>
            <a:endParaRPr lang="en-US" altLang="zh-TW" sz="2400" b="1" dirty="0">
              <a:ln w="12700">
                <a:solidFill>
                  <a:schemeClr val="accent1"/>
                </a:solidFill>
                <a:prstDash val="solid"/>
              </a:ln>
              <a:pattFill prst="pct50">
                <a:fgClr>
                  <a:srgbClr val="FFFF00"/>
                </a:fgClr>
                <a:bgClr>
                  <a:schemeClr val="accent6">
                    <a:lumMod val="60000"/>
                    <a:lumOff val="40000"/>
                  </a:schemeClr>
                </a:bgClr>
              </a:pattFill>
            </a:endParaRPr>
          </a:p>
          <a:p>
            <a:endParaRPr lang="zh-TW" altLang="en-US" sz="2400" b="1" dirty="0">
              <a:ln w="12700">
                <a:solidFill>
                  <a:schemeClr val="accent1"/>
                </a:solidFill>
                <a:prstDash val="solid"/>
              </a:ln>
              <a:pattFill prst="pct50">
                <a:fgClr>
                  <a:srgbClr val="FFFF00"/>
                </a:fgClr>
                <a:bgClr>
                  <a:schemeClr val="accent6">
                    <a:lumMod val="60000"/>
                    <a:lumOff val="40000"/>
                  </a:schemeClr>
                </a:bgClr>
              </a:pattFill>
            </a:endParaRPr>
          </a:p>
          <a:p>
            <a:r>
              <a:rPr lang="zh-TW" altLang="en-US" sz="2400" b="1" dirty="0">
                <a:ln w="12700">
                  <a:solidFill>
                    <a:schemeClr val="accent1"/>
                  </a:solidFill>
                  <a:prstDash val="solid"/>
                </a:ln>
                <a:pattFill prst="pct50">
                  <a:fgClr>
                    <a:srgbClr val="FFFF00"/>
                  </a:fgClr>
                  <a:bgClr>
                    <a:schemeClr val="accent6">
                      <a:lumMod val="60000"/>
                      <a:lumOff val="40000"/>
                    </a:schemeClr>
                  </a:bgClr>
                </a:pattFill>
              </a:rPr>
              <a:t>標準備配</a:t>
            </a:r>
            <a:r>
              <a:rPr lang="en-US" altLang="zh-TW" sz="2400" b="1" dirty="0">
                <a:ln w="12700">
                  <a:solidFill>
                    <a:schemeClr val="accent1"/>
                  </a:solidFill>
                  <a:prstDash val="solid"/>
                </a:ln>
                <a:pattFill prst="pct50">
                  <a:fgClr>
                    <a:srgbClr val="FFFF00"/>
                  </a:fgClr>
                  <a:bgClr>
                    <a:schemeClr val="accent6">
                      <a:lumMod val="60000"/>
                      <a:lumOff val="40000"/>
                    </a:schemeClr>
                  </a:bgClr>
                </a:pattFill>
              </a:rPr>
              <a:t>:</a:t>
            </a:r>
            <a:r>
              <a:rPr lang="zh-TW" altLang="en-US" sz="2400" b="1" dirty="0">
                <a:ln w="12700">
                  <a:solidFill>
                    <a:schemeClr val="accent1"/>
                  </a:solidFill>
                  <a:prstDash val="solid"/>
                </a:ln>
                <a:pattFill prst="pct50">
                  <a:fgClr>
                    <a:srgbClr val="FFFF00"/>
                  </a:fgClr>
                  <a:bgClr>
                    <a:schemeClr val="accent6">
                      <a:lumMod val="60000"/>
                      <a:lumOff val="40000"/>
                    </a:schemeClr>
                  </a:bgClr>
                </a:pattFill>
              </a:rPr>
              <a:t>  </a:t>
            </a:r>
            <a:r>
              <a:rPr lang="en-US" altLang="zh-TW" sz="2400" b="1" dirty="0">
                <a:ln w="12700">
                  <a:solidFill>
                    <a:schemeClr val="accent1"/>
                  </a:solidFill>
                  <a:prstDash val="solid"/>
                </a:ln>
                <a:pattFill prst="pct50">
                  <a:fgClr>
                    <a:srgbClr val="FFFF00"/>
                  </a:fgClr>
                  <a:bgClr>
                    <a:schemeClr val="accent6">
                      <a:lumMod val="60000"/>
                      <a:lumOff val="40000"/>
                    </a:schemeClr>
                  </a:bgClr>
                </a:pattFill>
              </a:rPr>
              <a:t>5x 10x 20x </a:t>
            </a:r>
            <a:r>
              <a:rPr lang="zh-TW" altLang="en-US" sz="2400" b="1" dirty="0">
                <a:ln w="12700">
                  <a:solidFill>
                    <a:schemeClr val="accent1"/>
                  </a:solidFill>
                  <a:prstDash val="solid"/>
                </a:ln>
                <a:pattFill prst="pct50">
                  <a:fgClr>
                    <a:srgbClr val="FFFF00"/>
                  </a:fgClr>
                  <a:bgClr>
                    <a:schemeClr val="accent6">
                      <a:lumMod val="60000"/>
                      <a:lumOff val="40000"/>
                    </a:schemeClr>
                  </a:bgClr>
                </a:pattFill>
              </a:rPr>
              <a:t>金相物鏡，粗微調同軸調焦架。</a:t>
            </a:r>
            <a:br>
              <a:rPr lang="zh-TW" altLang="en-US" sz="2400" b="1" dirty="0">
                <a:ln w="12700">
                  <a:solidFill>
                    <a:schemeClr val="accent1"/>
                  </a:solidFill>
                  <a:prstDash val="solid"/>
                </a:ln>
                <a:pattFill prst="pct50">
                  <a:fgClr>
                    <a:srgbClr val="FFFF00"/>
                  </a:fgClr>
                  <a:bgClr>
                    <a:schemeClr val="accent6">
                      <a:lumMod val="60000"/>
                      <a:lumOff val="40000"/>
                    </a:schemeClr>
                  </a:bgClr>
                </a:pattFill>
              </a:rPr>
            </a:br>
            <a:r>
              <a:rPr lang="zh-TW" altLang="en-US" sz="2400" b="1" dirty="0">
                <a:ln w="12700">
                  <a:solidFill>
                    <a:schemeClr val="accent1"/>
                  </a:solidFill>
                  <a:prstDash val="solid"/>
                </a:ln>
                <a:pattFill prst="pct50">
                  <a:fgClr>
                    <a:srgbClr val="FFFF00"/>
                  </a:fgClr>
                  <a:bgClr>
                    <a:schemeClr val="accent6">
                      <a:lumMod val="60000"/>
                      <a:lumOff val="40000"/>
                    </a:schemeClr>
                  </a:bgClr>
                </a:pattFill>
              </a:rPr>
              <a:t>特色說明</a:t>
            </a:r>
            <a:r>
              <a:rPr lang="en-US" altLang="zh-TW" sz="2400" b="1" dirty="0">
                <a:ln w="12700">
                  <a:solidFill>
                    <a:schemeClr val="accent1"/>
                  </a:solidFill>
                  <a:prstDash val="solid"/>
                </a:ln>
                <a:pattFill prst="pct50">
                  <a:fgClr>
                    <a:srgbClr val="FFFF00"/>
                  </a:fgClr>
                  <a:bgClr>
                    <a:schemeClr val="accent6">
                      <a:lumMod val="60000"/>
                      <a:lumOff val="40000"/>
                    </a:schemeClr>
                  </a:bgClr>
                </a:pattFill>
              </a:rPr>
              <a:t>: </a:t>
            </a:r>
            <a:r>
              <a:rPr lang="zh-TW" altLang="en-US" sz="2400" b="1" dirty="0">
                <a:ln w="12700">
                  <a:solidFill>
                    <a:schemeClr val="accent1"/>
                  </a:solidFill>
                  <a:prstDash val="solid"/>
                </a:ln>
                <a:pattFill prst="pct50">
                  <a:fgClr>
                    <a:srgbClr val="FFFF00"/>
                  </a:fgClr>
                  <a:bgClr>
                    <a:schemeClr val="accent6">
                      <a:lumMod val="60000"/>
                      <a:lumOff val="40000"/>
                    </a:schemeClr>
                  </a:bgClr>
                </a:pattFill>
              </a:rPr>
              <a:t>相較一般金相顯微鏡而言，此</a:t>
            </a:r>
            <a:r>
              <a:rPr lang="en-US" altLang="zh-TW" sz="2400" b="1" dirty="0">
                <a:ln w="12700">
                  <a:solidFill>
                    <a:schemeClr val="accent1"/>
                  </a:solidFill>
                  <a:prstDash val="solid"/>
                </a:ln>
                <a:pattFill prst="pct50">
                  <a:fgClr>
                    <a:srgbClr val="FFFF00"/>
                  </a:fgClr>
                  <a:bgClr>
                    <a:schemeClr val="accent6">
                      <a:lumMod val="60000"/>
                      <a:lumOff val="40000"/>
                    </a:schemeClr>
                  </a:bgClr>
                </a:pattFill>
              </a:rPr>
              <a:t>KW500</a:t>
            </a:r>
            <a:r>
              <a:rPr lang="zh-TW" altLang="en-US" sz="2400" b="1" dirty="0">
                <a:ln w="12700">
                  <a:solidFill>
                    <a:schemeClr val="accent1"/>
                  </a:solidFill>
                  <a:prstDash val="solid"/>
                </a:ln>
                <a:pattFill prst="pct50">
                  <a:fgClr>
                    <a:srgbClr val="FFFF00"/>
                  </a:fgClr>
                  <a:bgClr>
                    <a:schemeClr val="accent6">
                      <a:lumMod val="60000"/>
                      <a:lumOff val="40000"/>
                    </a:schemeClr>
                  </a:bgClr>
                </a:pattFill>
              </a:rPr>
              <a:t>不受限於本體結構</a:t>
            </a:r>
            <a:r>
              <a:rPr lang="en-US" altLang="zh-TW" sz="2400" b="1" dirty="0">
                <a:ln w="12700">
                  <a:solidFill>
                    <a:schemeClr val="accent1"/>
                  </a:solidFill>
                  <a:prstDash val="solid"/>
                </a:ln>
                <a:pattFill prst="pct50">
                  <a:fgClr>
                    <a:srgbClr val="FFFF00"/>
                  </a:fgClr>
                  <a:bgClr>
                    <a:schemeClr val="accent6">
                      <a:lumMod val="60000"/>
                      <a:lumOff val="40000"/>
                    </a:schemeClr>
                  </a:bgClr>
                </a:pattFill>
              </a:rPr>
              <a:t>(Z</a:t>
            </a:r>
            <a:r>
              <a:rPr lang="zh-TW" altLang="en-US" sz="2400" b="1" dirty="0">
                <a:ln w="12700">
                  <a:solidFill>
                    <a:schemeClr val="accent1"/>
                  </a:solidFill>
                  <a:prstDash val="solid"/>
                </a:ln>
                <a:pattFill prst="pct50">
                  <a:fgClr>
                    <a:srgbClr val="FFFF00"/>
                  </a:fgClr>
                  <a:bgClr>
                    <a:schemeClr val="accent6">
                      <a:lumMod val="60000"/>
                      <a:lumOff val="40000"/>
                    </a:schemeClr>
                  </a:bgClr>
                </a:pattFill>
              </a:rPr>
              <a:t>軸高度</a:t>
            </a:r>
            <a:r>
              <a:rPr lang="en-US" altLang="zh-TW" sz="2400" b="1" dirty="0">
                <a:ln w="12700">
                  <a:solidFill>
                    <a:schemeClr val="accent1"/>
                  </a:solidFill>
                  <a:prstDash val="solid"/>
                </a:ln>
                <a:pattFill prst="pct50">
                  <a:fgClr>
                    <a:srgbClr val="FFFF00"/>
                  </a:fgClr>
                  <a:bgClr>
                    <a:schemeClr val="accent6">
                      <a:lumMod val="60000"/>
                      <a:lumOff val="40000"/>
                    </a:schemeClr>
                  </a:bgClr>
                </a:pattFill>
              </a:rPr>
              <a:t>)</a:t>
            </a:r>
            <a:r>
              <a:rPr lang="zh-TW" altLang="en-US" sz="2400" b="1" dirty="0">
                <a:ln w="12700">
                  <a:solidFill>
                    <a:schemeClr val="accent1"/>
                  </a:solidFill>
                  <a:prstDash val="solid"/>
                </a:ln>
                <a:pattFill prst="pct50">
                  <a:fgClr>
                    <a:srgbClr val="FFFF00"/>
                  </a:fgClr>
                  <a:bgClr>
                    <a:schemeClr val="accent6">
                      <a:lumMod val="60000"/>
                      <a:lumOff val="40000"/>
                    </a:schemeClr>
                  </a:bgClr>
                </a:pattFill>
              </a:rPr>
              <a:t>，所以如要觀測較大型觀測物時也較為方便，更可以加裝在特殊機台上以便觀測。</a:t>
            </a:r>
            <a:br>
              <a:rPr lang="zh-TW" altLang="en-US" sz="2400" b="1" dirty="0">
                <a:ln w="12700">
                  <a:solidFill>
                    <a:schemeClr val="accent1"/>
                  </a:solidFill>
                  <a:prstDash val="solid"/>
                </a:ln>
                <a:pattFill prst="pct50">
                  <a:fgClr>
                    <a:srgbClr val="FFFF00"/>
                  </a:fgClr>
                  <a:bgClr>
                    <a:schemeClr val="accent6">
                      <a:lumMod val="60000"/>
                      <a:lumOff val="40000"/>
                    </a:schemeClr>
                  </a:bgClr>
                </a:pattFill>
              </a:rPr>
            </a:br>
            <a:r>
              <a:rPr lang="zh-TW" altLang="en-US" sz="2400" b="1" dirty="0">
                <a:ln w="12700">
                  <a:solidFill>
                    <a:schemeClr val="accent1"/>
                  </a:solidFill>
                  <a:prstDash val="solid"/>
                </a:ln>
                <a:pattFill prst="pct50">
                  <a:fgClr>
                    <a:srgbClr val="FFFF00"/>
                  </a:fgClr>
                  <a:bgClr>
                    <a:schemeClr val="accent6">
                      <a:lumMod val="60000"/>
                      <a:lumOff val="40000"/>
                    </a:schemeClr>
                  </a:bgClr>
                </a:pattFill>
              </a:rPr>
              <a:t>照明系統</a:t>
            </a:r>
            <a:r>
              <a:rPr lang="en-US" altLang="zh-TW" sz="2400" b="1" dirty="0">
                <a:ln w="12700">
                  <a:solidFill>
                    <a:schemeClr val="accent1"/>
                  </a:solidFill>
                  <a:prstDash val="solid"/>
                </a:ln>
                <a:pattFill prst="pct50">
                  <a:fgClr>
                    <a:srgbClr val="FFFF00"/>
                  </a:fgClr>
                  <a:bgClr>
                    <a:schemeClr val="accent6">
                      <a:lumMod val="60000"/>
                      <a:lumOff val="40000"/>
                    </a:schemeClr>
                  </a:bgClr>
                </a:pattFill>
              </a:rPr>
              <a:t>:</a:t>
            </a:r>
            <a:r>
              <a:rPr lang="zh-TW" altLang="en-US" sz="2400" b="1" dirty="0">
                <a:ln w="12700">
                  <a:solidFill>
                    <a:schemeClr val="accent1"/>
                  </a:solidFill>
                  <a:prstDash val="solid"/>
                </a:ln>
                <a:pattFill prst="pct50">
                  <a:fgClr>
                    <a:srgbClr val="FFFF00"/>
                  </a:fgClr>
                  <a:bgClr>
                    <a:schemeClr val="accent6">
                      <a:lumMod val="60000"/>
                      <a:lumOff val="40000"/>
                    </a:schemeClr>
                  </a:bgClr>
                </a:pattFill>
              </a:rPr>
              <a:t>可採用</a:t>
            </a:r>
            <a:r>
              <a:rPr lang="en-US" altLang="zh-TW" sz="2400" b="1" dirty="0">
                <a:ln w="12700">
                  <a:solidFill>
                    <a:schemeClr val="accent1"/>
                  </a:solidFill>
                  <a:prstDash val="solid"/>
                </a:ln>
                <a:pattFill prst="pct50">
                  <a:fgClr>
                    <a:srgbClr val="FFFF00"/>
                  </a:fgClr>
                  <a:bgClr>
                    <a:schemeClr val="accent6">
                      <a:lumMod val="60000"/>
                      <a:lumOff val="40000"/>
                    </a:schemeClr>
                  </a:bgClr>
                </a:pattFill>
              </a:rPr>
              <a:t>LED</a:t>
            </a:r>
            <a:r>
              <a:rPr lang="zh-TW" altLang="en-US" sz="2400" b="1" dirty="0">
                <a:ln w="12700">
                  <a:solidFill>
                    <a:schemeClr val="accent1"/>
                  </a:solidFill>
                  <a:prstDash val="solid"/>
                </a:ln>
                <a:pattFill prst="pct50">
                  <a:fgClr>
                    <a:srgbClr val="FFFF00"/>
                  </a:fgClr>
                  <a:bgClr>
                    <a:schemeClr val="accent6">
                      <a:lumMod val="60000"/>
                      <a:lumOff val="40000"/>
                    </a:schemeClr>
                  </a:bgClr>
                </a:pattFill>
              </a:rPr>
              <a:t>同軸光光源系統</a:t>
            </a:r>
            <a:r>
              <a:rPr lang="en-US" altLang="zh-TW" sz="2400" b="1" dirty="0">
                <a:ln w="12700">
                  <a:solidFill>
                    <a:schemeClr val="accent1"/>
                  </a:solidFill>
                  <a:prstDash val="solid"/>
                </a:ln>
                <a:pattFill prst="pct50">
                  <a:fgClr>
                    <a:srgbClr val="FFFF00"/>
                  </a:fgClr>
                  <a:bgClr>
                    <a:schemeClr val="accent6">
                      <a:lumMod val="60000"/>
                      <a:lumOff val="40000"/>
                    </a:schemeClr>
                  </a:bgClr>
                </a:pattFill>
              </a:rPr>
              <a:t>OR</a:t>
            </a:r>
            <a:r>
              <a:rPr lang="zh-TW" altLang="en-US" sz="2400" b="1" dirty="0">
                <a:ln w="12700">
                  <a:solidFill>
                    <a:schemeClr val="accent1"/>
                  </a:solidFill>
                  <a:prstDash val="solid"/>
                </a:ln>
                <a:pattFill prst="pct50">
                  <a:fgClr>
                    <a:srgbClr val="FFFF00"/>
                  </a:fgClr>
                  <a:bgClr>
                    <a:schemeClr val="accent6">
                      <a:lumMod val="60000"/>
                      <a:lumOff val="40000"/>
                    </a:schemeClr>
                  </a:bgClr>
                </a:pattFill>
              </a:rPr>
              <a:t>同軸光纖光源系統。</a:t>
            </a:r>
            <a:br>
              <a:rPr lang="zh-TW" altLang="en-US" sz="2400" b="1" dirty="0">
                <a:ln w="12700">
                  <a:solidFill>
                    <a:schemeClr val="accent1"/>
                  </a:solidFill>
                  <a:prstDash val="solid"/>
                </a:ln>
                <a:pattFill prst="pct50">
                  <a:fgClr>
                    <a:srgbClr val="FFFF00"/>
                  </a:fgClr>
                  <a:bgClr>
                    <a:schemeClr val="accent6">
                      <a:lumMod val="60000"/>
                      <a:lumOff val="40000"/>
                    </a:schemeClr>
                  </a:bgClr>
                </a:pattFill>
              </a:rPr>
            </a:br>
            <a:r>
              <a:rPr lang="zh-TW" altLang="en-US" sz="2400" b="1" dirty="0">
                <a:ln w="12700">
                  <a:solidFill>
                    <a:schemeClr val="accent1"/>
                  </a:solidFill>
                  <a:prstDash val="solid"/>
                </a:ln>
                <a:pattFill prst="pct50">
                  <a:fgClr>
                    <a:srgbClr val="FFFF00"/>
                  </a:fgClr>
                  <a:bgClr>
                    <a:schemeClr val="accent6">
                      <a:lumMod val="60000"/>
                      <a:lumOff val="40000"/>
                    </a:schemeClr>
                  </a:bgClr>
                </a:pattFill>
              </a:rPr>
              <a:t>選購配件</a:t>
            </a:r>
            <a:r>
              <a:rPr lang="en-US" altLang="zh-TW" sz="2400" b="1" dirty="0">
                <a:ln w="12700">
                  <a:solidFill>
                    <a:schemeClr val="accent1"/>
                  </a:solidFill>
                  <a:prstDash val="solid"/>
                </a:ln>
                <a:pattFill prst="pct50">
                  <a:fgClr>
                    <a:srgbClr val="FFFF00"/>
                  </a:fgClr>
                  <a:bgClr>
                    <a:schemeClr val="accent6">
                      <a:lumMod val="60000"/>
                      <a:lumOff val="40000"/>
                    </a:schemeClr>
                  </a:bgClr>
                </a:pattFill>
              </a:rPr>
              <a:t>:</a:t>
            </a:r>
            <a:r>
              <a:rPr lang="zh-TW" altLang="en-US" sz="2400" b="1" dirty="0">
                <a:ln w="12700">
                  <a:solidFill>
                    <a:schemeClr val="accent1"/>
                  </a:solidFill>
                  <a:prstDash val="solid"/>
                </a:ln>
                <a:pattFill prst="pct50">
                  <a:fgClr>
                    <a:srgbClr val="FFFF00"/>
                  </a:fgClr>
                  <a:bgClr>
                    <a:schemeClr val="accent6">
                      <a:lumMod val="60000"/>
                      <a:lumOff val="40000"/>
                    </a:schemeClr>
                  </a:bgClr>
                </a:pattFill>
              </a:rPr>
              <a:t> </a:t>
            </a:r>
            <a:r>
              <a:rPr lang="en-US" altLang="zh-TW" sz="2400" b="1" dirty="0">
                <a:ln w="12700">
                  <a:solidFill>
                    <a:schemeClr val="accent1"/>
                  </a:solidFill>
                  <a:prstDash val="solid"/>
                </a:ln>
                <a:pattFill prst="pct50">
                  <a:fgClr>
                    <a:srgbClr val="FFFF00"/>
                  </a:fgClr>
                  <a:bgClr>
                    <a:schemeClr val="accent6">
                      <a:lumMod val="60000"/>
                      <a:lumOff val="40000"/>
                    </a:schemeClr>
                  </a:bgClr>
                </a:pattFill>
              </a:rPr>
              <a:t>50X</a:t>
            </a:r>
            <a:r>
              <a:rPr lang="zh-TW" altLang="en-US" sz="2400" b="1" dirty="0">
                <a:ln w="12700">
                  <a:solidFill>
                    <a:schemeClr val="accent1"/>
                  </a:solidFill>
                  <a:prstDash val="solid"/>
                </a:ln>
                <a:pattFill prst="pct50">
                  <a:fgClr>
                    <a:srgbClr val="FFFF00"/>
                  </a:fgClr>
                  <a:bgClr>
                    <a:schemeClr val="accent6">
                      <a:lumMod val="60000"/>
                      <a:lumOff val="40000"/>
                    </a:schemeClr>
                  </a:bgClr>
                </a:pattFill>
              </a:rPr>
              <a:t>、</a:t>
            </a:r>
            <a:r>
              <a:rPr lang="en-US" altLang="zh-TW" sz="2400" b="1" dirty="0">
                <a:ln w="12700">
                  <a:solidFill>
                    <a:schemeClr val="accent1"/>
                  </a:solidFill>
                  <a:prstDash val="solid"/>
                </a:ln>
                <a:pattFill prst="pct50">
                  <a:fgClr>
                    <a:srgbClr val="FFFF00"/>
                  </a:fgClr>
                  <a:bgClr>
                    <a:schemeClr val="accent6">
                      <a:lumMod val="60000"/>
                      <a:lumOff val="40000"/>
                    </a:schemeClr>
                  </a:bgClr>
                </a:pattFill>
              </a:rPr>
              <a:t>80X</a:t>
            </a:r>
            <a:r>
              <a:rPr lang="zh-TW" altLang="en-US" sz="2400" b="1" dirty="0">
                <a:ln w="12700">
                  <a:solidFill>
                    <a:schemeClr val="accent1"/>
                  </a:solidFill>
                  <a:prstDash val="solid"/>
                </a:ln>
                <a:pattFill prst="pct50">
                  <a:fgClr>
                    <a:srgbClr val="FFFF00"/>
                  </a:fgClr>
                  <a:bgClr>
                    <a:schemeClr val="accent6">
                      <a:lumMod val="60000"/>
                      <a:lumOff val="40000"/>
                    </a:schemeClr>
                  </a:bgClr>
                </a:pattFill>
              </a:rPr>
              <a:t>、</a:t>
            </a:r>
            <a:r>
              <a:rPr lang="en-US" altLang="zh-TW" sz="2400" b="1" dirty="0">
                <a:ln w="12700">
                  <a:solidFill>
                    <a:schemeClr val="accent1"/>
                  </a:solidFill>
                  <a:prstDash val="solid"/>
                </a:ln>
                <a:pattFill prst="pct50">
                  <a:fgClr>
                    <a:srgbClr val="FFFF00"/>
                  </a:fgClr>
                  <a:bgClr>
                    <a:schemeClr val="accent6">
                      <a:lumMod val="60000"/>
                      <a:lumOff val="40000"/>
                    </a:schemeClr>
                  </a:bgClr>
                </a:pattFill>
              </a:rPr>
              <a:t>100X</a:t>
            </a:r>
            <a:r>
              <a:rPr lang="zh-TW" altLang="en-US" sz="2400" b="1" dirty="0">
                <a:ln w="12700">
                  <a:solidFill>
                    <a:schemeClr val="accent1"/>
                  </a:solidFill>
                  <a:prstDash val="solid"/>
                </a:ln>
                <a:pattFill prst="pct50">
                  <a:fgClr>
                    <a:srgbClr val="FFFF00"/>
                  </a:fgClr>
                  <a:bgClr>
                    <a:schemeClr val="accent6">
                      <a:lumMod val="60000"/>
                      <a:lumOff val="40000"/>
                    </a:schemeClr>
                  </a:bgClr>
                </a:pattFill>
              </a:rPr>
              <a:t>物鏡、</a:t>
            </a:r>
            <a:r>
              <a:rPr lang="en-US" altLang="zh-TW" sz="2400" b="1" dirty="0">
                <a:ln w="12700">
                  <a:solidFill>
                    <a:schemeClr val="accent1"/>
                  </a:solidFill>
                  <a:prstDash val="solid"/>
                </a:ln>
                <a:pattFill prst="pct50">
                  <a:fgClr>
                    <a:srgbClr val="FFFF00"/>
                  </a:fgClr>
                  <a:bgClr>
                    <a:schemeClr val="accent6">
                      <a:lumMod val="60000"/>
                      <a:lumOff val="40000"/>
                    </a:schemeClr>
                  </a:bgClr>
                </a:pattFill>
              </a:rPr>
              <a:t>XY</a:t>
            </a:r>
            <a:r>
              <a:rPr lang="zh-TW" altLang="en-US" sz="2400" b="1" dirty="0">
                <a:ln w="12700">
                  <a:solidFill>
                    <a:schemeClr val="accent1"/>
                  </a:solidFill>
                  <a:prstDash val="solid"/>
                </a:ln>
                <a:pattFill prst="pct50">
                  <a:fgClr>
                    <a:srgbClr val="FFFF00"/>
                  </a:fgClr>
                  <a:bgClr>
                    <a:schemeClr val="accent6">
                      <a:lumMod val="60000"/>
                      <a:lumOff val="40000"/>
                    </a:schemeClr>
                  </a:bgClr>
                </a:pattFill>
              </a:rPr>
              <a:t>量測台，花岡岩平台，</a:t>
            </a:r>
            <a:r>
              <a:rPr lang="en-US" altLang="zh-TW" sz="2400" b="1" dirty="0">
                <a:ln w="12700">
                  <a:solidFill>
                    <a:schemeClr val="accent1"/>
                  </a:solidFill>
                  <a:prstDash val="solid"/>
                </a:ln>
                <a:pattFill prst="pct50">
                  <a:fgClr>
                    <a:srgbClr val="FFFF00"/>
                  </a:fgClr>
                  <a:bgClr>
                    <a:schemeClr val="accent6">
                      <a:lumMod val="60000"/>
                      <a:lumOff val="40000"/>
                    </a:schemeClr>
                  </a:bgClr>
                </a:pattFill>
              </a:rPr>
              <a:t>CCD</a:t>
            </a:r>
            <a:r>
              <a:rPr lang="zh-TW" altLang="en-US" sz="2400" b="1" dirty="0">
                <a:ln w="12700">
                  <a:solidFill>
                    <a:schemeClr val="accent1"/>
                  </a:solidFill>
                  <a:prstDash val="solid"/>
                </a:ln>
                <a:pattFill prst="pct50">
                  <a:fgClr>
                    <a:srgbClr val="FFFF00"/>
                  </a:fgClr>
                  <a:bgClr>
                    <a:schemeClr val="accent6">
                      <a:lumMod val="60000"/>
                      <a:lumOff val="40000"/>
                    </a:schemeClr>
                  </a:bgClr>
                </a:pattFill>
              </a:rPr>
              <a:t>，影像擷取卡。</a:t>
            </a:r>
          </a:p>
        </p:txBody>
      </p:sp>
    </p:spTree>
    <p:extLst>
      <p:ext uri="{BB962C8B-B14F-4D97-AF65-F5344CB8AC3E}">
        <p14:creationId xmlns:p14="http://schemas.microsoft.com/office/powerpoint/2010/main" val="3558147261"/>
      </p:ext>
    </p:extLst>
  </p:cSld>
  <p:clrMapOvr>
    <a:masterClrMapping/>
  </p:clrMapOvr>
  <p:transition spd="slow" advTm="5000">
    <p:push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F2FAA0-92D1-D60C-8C0B-F121D14E5D9A}"/>
              </a:ext>
            </a:extLst>
          </p:cNvPr>
          <p:cNvSpPr>
            <a:spLocks noGrp="1"/>
          </p:cNvSpPr>
          <p:nvPr>
            <p:ph type="title"/>
          </p:nvPr>
        </p:nvSpPr>
        <p:spPr>
          <a:xfrm>
            <a:off x="838200" y="125730"/>
            <a:ext cx="10515600" cy="1325563"/>
          </a:xfrm>
        </p:spPr>
        <p:txBody>
          <a:bodyPr>
            <a:normAutofit/>
          </a:bodyPr>
          <a:lstStyle/>
          <a:p>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XISCAM-7 </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系列</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介紹</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-1</a:t>
            </a:r>
            <a:endPar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endParaRPr>
          </a:p>
        </p:txBody>
      </p:sp>
      <p:sp>
        <p:nvSpPr>
          <p:cNvPr id="15" name="文字方塊 14">
            <a:extLst>
              <a:ext uri="{FF2B5EF4-FFF2-40B4-BE49-F238E27FC236}">
                <a16:creationId xmlns:a16="http://schemas.microsoft.com/office/drawing/2014/main" id="{8CC2D30B-03E5-5028-EB50-25785CC471C5}"/>
              </a:ext>
            </a:extLst>
          </p:cNvPr>
          <p:cNvSpPr txBox="1"/>
          <p:nvPr/>
        </p:nvSpPr>
        <p:spPr>
          <a:xfrm>
            <a:off x="219075" y="1414124"/>
            <a:ext cx="6448425" cy="4708981"/>
          </a:xfrm>
          <a:prstGeom prst="rect">
            <a:avLst/>
          </a:prstGeom>
          <a:noFill/>
        </p:spPr>
        <p:txBody>
          <a:bodyPr wrap="square">
            <a:spAutoFit/>
          </a:bodyPr>
          <a:lstStyle/>
          <a:p>
            <a:r>
              <a:rPr lang="zh-TW" altLang="en-US" sz="2000" dirty="0"/>
              <a:t>●</a:t>
            </a:r>
            <a:r>
              <a:rPr lang="en-US" altLang="zh-TW" sz="2000" b="1" dirty="0">
                <a:ln w="12700">
                  <a:solidFill>
                    <a:schemeClr val="accent1"/>
                  </a:solidFill>
                  <a:prstDash val="solid"/>
                </a:ln>
                <a:pattFill prst="pct50">
                  <a:fgClr>
                    <a:srgbClr val="FFFF00"/>
                  </a:fgClr>
                  <a:bgClr>
                    <a:schemeClr val="accent6">
                      <a:lumMod val="60000"/>
                      <a:lumOff val="40000"/>
                    </a:schemeClr>
                  </a:bgClr>
                </a:pattFill>
              </a:rPr>
              <a:t>XISCAM (</a:t>
            </a:r>
            <a:r>
              <a:rPr lang="en-US" altLang="zh-TW" sz="2000" b="1" dirty="0" err="1">
                <a:ln w="12700">
                  <a:solidFill>
                    <a:schemeClr val="accent1"/>
                  </a:solidFill>
                  <a:prstDash val="solid"/>
                </a:ln>
                <a:pattFill prst="pct50">
                  <a:fgClr>
                    <a:srgbClr val="FFFF00"/>
                  </a:fgClr>
                  <a:bgClr>
                    <a:schemeClr val="accent6">
                      <a:lumMod val="60000"/>
                      <a:lumOff val="40000"/>
                    </a:schemeClr>
                  </a:bgClr>
                </a:pattFill>
              </a:rPr>
              <a:t>Xeovix</a:t>
            </a:r>
            <a:r>
              <a:rPr lang="en-US" altLang="zh-TW" sz="2000" b="1" dirty="0">
                <a:ln w="12700">
                  <a:solidFill>
                    <a:schemeClr val="accent1"/>
                  </a:solidFill>
                  <a:prstDash val="solid"/>
                </a:ln>
                <a:pattFill prst="pct50">
                  <a:fgClr>
                    <a:srgbClr val="FFFF00"/>
                  </a:fgClr>
                  <a:bgClr>
                    <a:schemeClr val="accent6">
                      <a:lumMod val="60000"/>
                      <a:lumOff val="40000"/>
                    </a:schemeClr>
                  </a:bgClr>
                </a:pattFill>
              </a:rPr>
              <a:t> Integrated Smart Camera)</a:t>
            </a:r>
            <a:r>
              <a:rPr lang="zh-TW" altLang="en-US" sz="2000" b="1" dirty="0">
                <a:ln w="12700">
                  <a:solidFill>
                    <a:schemeClr val="accent1"/>
                  </a:solidFill>
                  <a:prstDash val="solid"/>
                </a:ln>
                <a:pattFill prst="pct50">
                  <a:fgClr>
                    <a:srgbClr val="FFFF00"/>
                  </a:fgClr>
                  <a:bgClr>
                    <a:schemeClr val="accent6">
                      <a:lumMod val="60000"/>
                      <a:lumOff val="40000"/>
                    </a:schemeClr>
                  </a:bgClr>
                </a:pattFill>
              </a:rPr>
              <a:t>智能相機簡介：</a:t>
            </a:r>
          </a:p>
          <a:p>
            <a:r>
              <a:rPr lang="en-US" altLang="zh-TW" sz="2000" b="1" dirty="0">
                <a:ln w="12700">
                  <a:solidFill>
                    <a:schemeClr val="accent1"/>
                  </a:solidFill>
                  <a:prstDash val="solid"/>
                </a:ln>
                <a:pattFill prst="pct50">
                  <a:fgClr>
                    <a:srgbClr val="FFFF00"/>
                  </a:fgClr>
                  <a:bgClr>
                    <a:schemeClr val="accent6">
                      <a:lumMod val="60000"/>
                      <a:lumOff val="40000"/>
                    </a:schemeClr>
                  </a:bgClr>
                </a:pattFill>
              </a:rPr>
              <a:t>XISCAM </a:t>
            </a:r>
            <a:r>
              <a:rPr lang="zh-TW" altLang="en-US" sz="2000" b="1" dirty="0">
                <a:ln w="12700">
                  <a:solidFill>
                    <a:schemeClr val="accent1"/>
                  </a:solidFill>
                  <a:prstDash val="solid"/>
                </a:ln>
                <a:pattFill prst="pct50">
                  <a:fgClr>
                    <a:srgbClr val="FFFF00"/>
                  </a:fgClr>
                  <a:bgClr>
                    <a:schemeClr val="accent6">
                      <a:lumMod val="60000"/>
                      <a:lumOff val="40000"/>
                    </a:schemeClr>
                  </a:bgClr>
                </a:pattFill>
              </a:rPr>
              <a:t>是一台基於樹莓派工業化平台研發計畫所設計完成的整合性智能相機產品。</a:t>
            </a:r>
          </a:p>
          <a:p>
            <a:r>
              <a:rPr lang="zh-TW" altLang="en-US" sz="2000" b="1" dirty="0">
                <a:ln w="12700">
                  <a:solidFill>
                    <a:schemeClr val="accent1"/>
                  </a:solidFill>
                  <a:prstDash val="solid"/>
                </a:ln>
                <a:pattFill prst="pct50">
                  <a:fgClr>
                    <a:srgbClr val="FFFF00"/>
                  </a:fgClr>
                  <a:bgClr>
                    <a:schemeClr val="accent6">
                      <a:lumMod val="60000"/>
                      <a:lumOff val="40000"/>
                    </a:schemeClr>
                  </a:bgClr>
                </a:pattFill>
              </a:rPr>
              <a:t>為了滿足各種工業控制、商業開發、科學運算及教育研究等多面向應用的需要，</a:t>
            </a:r>
            <a:r>
              <a:rPr lang="en-US" altLang="zh-TW" sz="2000" b="1" dirty="0">
                <a:ln w="12700">
                  <a:solidFill>
                    <a:schemeClr val="accent1"/>
                  </a:solidFill>
                  <a:prstDash val="solid"/>
                </a:ln>
                <a:pattFill prst="pct50">
                  <a:fgClr>
                    <a:srgbClr val="FFFF00"/>
                  </a:fgClr>
                  <a:bgClr>
                    <a:schemeClr val="accent6">
                      <a:lumMod val="60000"/>
                      <a:lumOff val="40000"/>
                    </a:schemeClr>
                  </a:bgClr>
                </a:pattFill>
              </a:rPr>
              <a:t>XISCAM </a:t>
            </a:r>
            <a:r>
              <a:rPr lang="zh-TW" altLang="en-US" sz="2000" b="1" dirty="0">
                <a:ln w="12700">
                  <a:solidFill>
                    <a:schemeClr val="accent1"/>
                  </a:solidFill>
                  <a:prstDash val="solid"/>
                </a:ln>
                <a:pattFill prst="pct50">
                  <a:fgClr>
                    <a:srgbClr val="FFFF00"/>
                  </a:fgClr>
                  <a:bgClr>
                    <a:schemeClr val="accent6">
                      <a:lumMod val="60000"/>
                      <a:lumOff val="40000"/>
                    </a:schemeClr>
                  </a:bgClr>
                </a:pattFill>
              </a:rPr>
              <a:t>分為入門型及專業型。</a:t>
            </a:r>
          </a:p>
          <a:p>
            <a:r>
              <a:rPr lang="zh-TW" altLang="en-US" sz="2000" b="1" dirty="0">
                <a:ln w="12700">
                  <a:solidFill>
                    <a:schemeClr val="accent1"/>
                  </a:solidFill>
                  <a:prstDash val="solid"/>
                </a:ln>
                <a:pattFill prst="pct50">
                  <a:fgClr>
                    <a:srgbClr val="FFFF00"/>
                  </a:fgClr>
                  <a:bgClr>
                    <a:schemeClr val="accent6">
                      <a:lumMod val="60000"/>
                      <a:lumOff val="40000"/>
                    </a:schemeClr>
                  </a:bgClr>
                </a:pattFill>
              </a:rPr>
              <a:t>入門型主要提供教育研究使用，專業型內建 </a:t>
            </a:r>
            <a:r>
              <a:rPr lang="en-US" altLang="zh-TW" sz="2000" b="1" dirty="0">
                <a:ln w="12700">
                  <a:solidFill>
                    <a:schemeClr val="accent1"/>
                  </a:solidFill>
                  <a:prstDash val="solid"/>
                </a:ln>
                <a:pattFill prst="pct50">
                  <a:fgClr>
                    <a:srgbClr val="FFFF00"/>
                  </a:fgClr>
                  <a:bgClr>
                    <a:schemeClr val="accent6">
                      <a:lumMod val="60000"/>
                      <a:lumOff val="40000"/>
                    </a:schemeClr>
                  </a:bgClr>
                </a:pattFill>
              </a:rPr>
              <a:t>12~24V </a:t>
            </a:r>
            <a:r>
              <a:rPr lang="zh-TW" altLang="en-US" sz="2000" b="1" dirty="0">
                <a:ln w="12700">
                  <a:solidFill>
                    <a:schemeClr val="accent1"/>
                  </a:solidFill>
                  <a:prstDash val="solid"/>
                </a:ln>
                <a:pattFill prst="pct50">
                  <a:fgClr>
                    <a:srgbClr val="FFFF00"/>
                  </a:fgClr>
                  <a:bgClr>
                    <a:schemeClr val="accent6">
                      <a:lumMod val="60000"/>
                      <a:lumOff val="40000"/>
                    </a:schemeClr>
                  </a:bgClr>
                </a:pattFill>
              </a:rPr>
              <a:t>的驅動界面，提供自動控制的工業運用</a:t>
            </a:r>
            <a:r>
              <a:rPr lang="en-US" altLang="zh-TW" sz="2000" b="1" dirty="0">
                <a:ln w="12700">
                  <a:solidFill>
                    <a:schemeClr val="accent1"/>
                  </a:solidFill>
                  <a:prstDash val="solid"/>
                </a:ln>
                <a:pattFill prst="pct50">
                  <a:fgClr>
                    <a:srgbClr val="FFFF00"/>
                  </a:fgClr>
                  <a:bgClr>
                    <a:schemeClr val="accent6">
                      <a:lumMod val="60000"/>
                      <a:lumOff val="40000"/>
                    </a:schemeClr>
                  </a:bgClr>
                </a:pattFill>
              </a:rPr>
              <a:t>(</a:t>
            </a:r>
            <a:r>
              <a:rPr lang="zh-TW" altLang="en-US" sz="2000" b="1" dirty="0">
                <a:ln w="12700">
                  <a:solidFill>
                    <a:schemeClr val="accent1"/>
                  </a:solidFill>
                  <a:prstDash val="solid"/>
                </a:ln>
                <a:pattFill prst="pct50">
                  <a:fgClr>
                    <a:srgbClr val="FFFF00"/>
                  </a:fgClr>
                  <a:bgClr>
                    <a:schemeClr val="accent6">
                      <a:lumMod val="60000"/>
                      <a:lumOff val="40000"/>
                    </a:schemeClr>
                  </a:bgClr>
                </a:pattFill>
              </a:rPr>
              <a:t>參考</a:t>
            </a:r>
            <a:r>
              <a:rPr lang="en-US" altLang="zh-TW" sz="2000" b="1" dirty="0">
                <a:ln w="12700">
                  <a:solidFill>
                    <a:schemeClr val="accent1"/>
                  </a:solidFill>
                  <a:prstDash val="solid"/>
                </a:ln>
                <a:pattFill prst="pct50">
                  <a:fgClr>
                    <a:srgbClr val="FFFF00"/>
                  </a:fgClr>
                  <a:bgClr>
                    <a:schemeClr val="accent6">
                      <a:lumMod val="60000"/>
                      <a:lumOff val="40000"/>
                    </a:schemeClr>
                  </a:bgClr>
                </a:pattFill>
              </a:rPr>
              <a:t>pic1)</a:t>
            </a:r>
          </a:p>
          <a:p>
            <a:endParaRPr lang="en-US" altLang="zh-TW" sz="2000" b="1" dirty="0">
              <a:ln w="12700">
                <a:solidFill>
                  <a:schemeClr val="accent1"/>
                </a:solidFill>
                <a:prstDash val="solid"/>
              </a:ln>
              <a:pattFill prst="pct50">
                <a:fgClr>
                  <a:srgbClr val="FFFF00"/>
                </a:fgClr>
                <a:bgClr>
                  <a:schemeClr val="accent6">
                    <a:lumMod val="60000"/>
                    <a:lumOff val="40000"/>
                  </a:schemeClr>
                </a:bgClr>
              </a:pattFill>
            </a:endParaRPr>
          </a:p>
          <a:p>
            <a:endParaRPr lang="en-US" altLang="zh-TW" sz="2000" b="1" dirty="0">
              <a:ln w="12700">
                <a:solidFill>
                  <a:schemeClr val="accent1"/>
                </a:solidFill>
                <a:prstDash val="solid"/>
              </a:ln>
              <a:pattFill prst="pct50">
                <a:fgClr>
                  <a:srgbClr val="FFFF00"/>
                </a:fgClr>
                <a:bgClr>
                  <a:schemeClr val="accent6">
                    <a:lumMod val="60000"/>
                    <a:lumOff val="40000"/>
                  </a:schemeClr>
                </a:bgClr>
              </a:pattFill>
            </a:endParaRPr>
          </a:p>
          <a:p>
            <a:endParaRPr lang="en-US" altLang="zh-TW" sz="2000" b="1" dirty="0">
              <a:ln w="12700">
                <a:solidFill>
                  <a:schemeClr val="accent1"/>
                </a:solidFill>
                <a:prstDash val="solid"/>
              </a:ln>
              <a:pattFill prst="pct50">
                <a:fgClr>
                  <a:srgbClr val="FFFF00"/>
                </a:fgClr>
                <a:bgClr>
                  <a:schemeClr val="accent6">
                    <a:lumMod val="60000"/>
                    <a:lumOff val="40000"/>
                  </a:schemeClr>
                </a:bgClr>
              </a:pattFill>
            </a:endParaRPr>
          </a:p>
          <a:p>
            <a:endParaRPr lang="en-US" altLang="zh-TW" sz="2000" b="1" dirty="0">
              <a:ln w="12700">
                <a:solidFill>
                  <a:schemeClr val="accent1"/>
                </a:solidFill>
                <a:prstDash val="solid"/>
              </a:ln>
              <a:pattFill prst="pct50">
                <a:fgClr>
                  <a:srgbClr val="FFFF00"/>
                </a:fgClr>
                <a:bgClr>
                  <a:schemeClr val="accent6">
                    <a:lumMod val="60000"/>
                    <a:lumOff val="40000"/>
                  </a:schemeClr>
                </a:bgClr>
              </a:pattFill>
            </a:endParaRPr>
          </a:p>
          <a:p>
            <a:r>
              <a:rPr lang="en-US" altLang="zh-TW" sz="2000" b="1" dirty="0">
                <a:ln w="12700">
                  <a:solidFill>
                    <a:schemeClr val="accent1"/>
                  </a:solidFill>
                  <a:prstDash val="solid"/>
                </a:ln>
                <a:pattFill prst="pct50">
                  <a:fgClr>
                    <a:srgbClr val="FFFF00"/>
                  </a:fgClr>
                  <a:bgClr>
                    <a:schemeClr val="accent6">
                      <a:lumMod val="60000"/>
                      <a:lumOff val="40000"/>
                    </a:schemeClr>
                  </a:bgClr>
                </a:pattFill>
              </a:rPr>
              <a:t>					</a:t>
            </a:r>
            <a:endParaRPr lang="zh-TW" altLang="en-US" sz="2000" b="1" dirty="0">
              <a:ln w="12700">
                <a:solidFill>
                  <a:schemeClr val="accent1"/>
                </a:solidFill>
                <a:prstDash val="solid"/>
              </a:ln>
              <a:pattFill prst="pct50">
                <a:fgClr>
                  <a:srgbClr val="FFFF00"/>
                </a:fgClr>
                <a:bgClr>
                  <a:schemeClr val="accent6">
                    <a:lumMod val="60000"/>
                    <a:lumOff val="40000"/>
                  </a:schemeClr>
                </a:bgClr>
              </a:pattFill>
            </a:endParaRPr>
          </a:p>
          <a:p>
            <a:r>
              <a:rPr lang="zh-TW" altLang="en-US" sz="2000" b="1" dirty="0">
                <a:ln w="12700">
                  <a:solidFill>
                    <a:schemeClr val="accent1"/>
                  </a:solidFill>
                  <a:prstDash val="solid"/>
                </a:ln>
                <a:pattFill prst="pct50">
                  <a:fgClr>
                    <a:srgbClr val="FFFF00"/>
                  </a:fgClr>
                  <a:bgClr>
                    <a:schemeClr val="accent6">
                      <a:lumMod val="60000"/>
                      <a:lumOff val="40000"/>
                    </a:schemeClr>
                  </a:bgClr>
                </a:pattFill>
              </a:rPr>
              <a:t>相機的組成是由樹莓派運算模組、</a:t>
            </a:r>
            <a:r>
              <a:rPr lang="en-US" altLang="zh-TW" sz="2000" b="1" dirty="0">
                <a:ln w="12700">
                  <a:solidFill>
                    <a:schemeClr val="accent1"/>
                  </a:solidFill>
                  <a:prstDash val="solid"/>
                </a:ln>
                <a:pattFill prst="pct50">
                  <a:fgClr>
                    <a:srgbClr val="FFFF00"/>
                  </a:fgClr>
                  <a:bgClr>
                    <a:schemeClr val="accent6">
                      <a:lumMod val="60000"/>
                      <a:lumOff val="40000"/>
                    </a:schemeClr>
                  </a:bgClr>
                </a:pattFill>
              </a:rPr>
              <a:t>CMOS </a:t>
            </a:r>
            <a:r>
              <a:rPr lang="zh-TW" altLang="en-US" sz="2000" b="1" dirty="0">
                <a:ln w="12700">
                  <a:solidFill>
                    <a:schemeClr val="accent1"/>
                  </a:solidFill>
                  <a:prstDash val="solid"/>
                </a:ln>
                <a:pattFill prst="pct50">
                  <a:fgClr>
                    <a:srgbClr val="FFFF00"/>
                  </a:fgClr>
                  <a:bgClr>
                    <a:schemeClr val="accent6">
                      <a:lumMod val="60000"/>
                      <a:lumOff val="40000"/>
                    </a:schemeClr>
                  </a:bgClr>
                </a:pattFill>
              </a:rPr>
              <a:t>相機及控制介面電路所構建。</a:t>
            </a:r>
          </a:p>
          <a:p>
            <a:endParaRPr lang="zh-TW" altLang="en-US" sz="2000" dirty="0"/>
          </a:p>
        </p:txBody>
      </p:sp>
      <p:grpSp>
        <p:nvGrpSpPr>
          <p:cNvPr id="22" name="群組 21">
            <a:extLst>
              <a:ext uri="{FF2B5EF4-FFF2-40B4-BE49-F238E27FC236}">
                <a16:creationId xmlns:a16="http://schemas.microsoft.com/office/drawing/2014/main" id="{5B416700-DDA4-4A64-0A7C-6B0F7C49E69E}"/>
              </a:ext>
            </a:extLst>
          </p:cNvPr>
          <p:cNvGrpSpPr/>
          <p:nvPr/>
        </p:nvGrpSpPr>
        <p:grpSpPr>
          <a:xfrm>
            <a:off x="930647" y="3683635"/>
            <a:ext cx="3037985" cy="1466850"/>
            <a:chOff x="443518" y="3297475"/>
            <a:chExt cx="3037985" cy="1466850"/>
          </a:xfrm>
        </p:grpSpPr>
        <p:grpSp>
          <p:nvGrpSpPr>
            <p:cNvPr id="16" name="Group 12">
              <a:extLst>
                <a:ext uri="{FF2B5EF4-FFF2-40B4-BE49-F238E27FC236}">
                  <a16:creationId xmlns:a16="http://schemas.microsoft.com/office/drawing/2014/main" id="{93AF4104-8979-0318-21F9-1FFA8B9CDB09}"/>
                </a:ext>
              </a:extLst>
            </p:cNvPr>
            <p:cNvGrpSpPr>
              <a:grpSpLocks/>
            </p:cNvGrpSpPr>
            <p:nvPr/>
          </p:nvGrpSpPr>
          <p:grpSpPr bwMode="auto">
            <a:xfrm>
              <a:off x="862011" y="3297475"/>
              <a:ext cx="1755776" cy="1466850"/>
              <a:chOff x="4599" y="-1108"/>
              <a:chExt cx="2767" cy="2310"/>
            </a:xfrm>
          </p:grpSpPr>
          <p:pic>
            <p:nvPicPr>
              <p:cNvPr id="2061" name="Picture 13">
                <a:extLst>
                  <a:ext uri="{FF2B5EF4-FFF2-40B4-BE49-F238E27FC236}">
                    <a16:creationId xmlns:a16="http://schemas.microsoft.com/office/drawing/2014/main" id="{2BE9C0B2-B552-51DD-050F-954DC6EC25DA}"/>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721" y="-1109"/>
                <a:ext cx="2645" cy="2310"/>
              </a:xfrm>
              <a:prstGeom prst="rect">
                <a:avLst/>
              </a:prstGeom>
              <a:noFill/>
              <a:extLst>
                <a:ext uri="{909E8E84-426E-40DD-AFC4-6F175D3DCCD1}">
                  <a14:hiddenFill xmlns:a14="http://schemas.microsoft.com/office/drawing/2010/main">
                    <a:solidFill>
                      <a:srgbClr val="FFFFFF"/>
                    </a:solidFill>
                  </a14:hiddenFill>
                </a:ext>
              </a:extLst>
            </p:spPr>
          </p:pic>
          <p:sp>
            <p:nvSpPr>
              <p:cNvPr id="17" name="Text Box 14">
                <a:extLst>
                  <a:ext uri="{FF2B5EF4-FFF2-40B4-BE49-F238E27FC236}">
                    <a16:creationId xmlns:a16="http://schemas.microsoft.com/office/drawing/2014/main" id="{369B08C1-64D2-99A1-951E-0D6F4B99B61E}"/>
                  </a:ext>
                </a:extLst>
              </p:cNvPr>
              <p:cNvSpPr txBox="1">
                <a:spLocks noChangeArrowheads="1"/>
              </p:cNvSpPr>
              <p:nvPr/>
            </p:nvSpPr>
            <p:spPr bwMode="auto">
              <a:xfrm>
                <a:off x="4599" y="-873"/>
                <a:ext cx="618" cy="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6000"/>
                  </a:lnSpc>
                  <a:spcBef>
                    <a:spcPct val="0"/>
                  </a:spcBef>
                  <a:spcAft>
                    <a:spcPct val="0"/>
                  </a:spcAft>
                  <a:buClrTx/>
                  <a:buSzTx/>
                  <a:buFontTx/>
                  <a:buNone/>
                  <a:tabLst/>
                </a:pPr>
                <a:r>
                  <a:rPr kumimoji="0" lang="zh-TW" altLang="en-US" sz="1000" b="0" i="0" u="none" strike="noStrike" cap="none" normalizeH="0" baseline="0">
                    <a:ln>
                      <a:noFill/>
                    </a:ln>
                    <a:solidFill>
                      <a:srgbClr val="F3F3F3"/>
                    </a:solidFill>
                    <a:effectLst/>
                    <a:latin typeface="Noto Sans CJK JP Medium" charset="0"/>
                    <a:ea typeface="新細明體" panose="02020500000000000000" pitchFamily="18" charset="-120"/>
                  </a:rPr>
                  <a:t>入門型</a:t>
                </a:r>
                <a:endParaRPr kumimoji="0" lang="zh-TW" altLang="zh-TW" sz="1800" b="0" i="0" u="none" strike="noStrike" cap="none" normalizeH="0" baseline="0">
                  <a:ln>
                    <a:noFill/>
                  </a:ln>
                  <a:solidFill>
                    <a:schemeClr val="tx1"/>
                  </a:solidFill>
                  <a:effectLst/>
                  <a:latin typeface="Arial" panose="020B0604020202020204" pitchFamily="34" charset="0"/>
                </a:endParaRPr>
              </a:p>
            </p:txBody>
          </p:sp>
        </p:grpSp>
        <p:sp>
          <p:nvSpPr>
            <p:cNvPr id="19" name="文字方塊 18">
              <a:extLst>
                <a:ext uri="{FF2B5EF4-FFF2-40B4-BE49-F238E27FC236}">
                  <a16:creationId xmlns:a16="http://schemas.microsoft.com/office/drawing/2014/main" id="{92B045C3-2500-819C-E2DC-3518BFCCADBD}"/>
                </a:ext>
              </a:extLst>
            </p:cNvPr>
            <p:cNvSpPr txBox="1"/>
            <p:nvPr/>
          </p:nvSpPr>
          <p:spPr>
            <a:xfrm>
              <a:off x="443518" y="3328809"/>
              <a:ext cx="914400" cy="369332"/>
            </a:xfrm>
            <a:prstGeom prst="rect">
              <a:avLst/>
            </a:prstGeom>
            <a:noFill/>
          </p:spPr>
          <p:txBody>
            <a:bodyPr wrap="square">
              <a:spAutoFit/>
            </a:bodyPr>
            <a:lstStyle/>
            <a:p>
              <a:r>
                <a:rPr lang="zh-TW" altLang="en-US" b="1" dirty="0">
                  <a:ln w="12700">
                    <a:solidFill>
                      <a:schemeClr val="accent1"/>
                    </a:solidFill>
                    <a:prstDash val="solid"/>
                  </a:ln>
                  <a:pattFill prst="pct50">
                    <a:fgClr>
                      <a:srgbClr val="FFFF00"/>
                    </a:fgClr>
                    <a:bgClr>
                      <a:schemeClr val="accent6">
                        <a:lumMod val="60000"/>
                        <a:lumOff val="40000"/>
                      </a:schemeClr>
                    </a:bgClr>
                  </a:pattFill>
                </a:rPr>
                <a:t>入門型</a:t>
              </a:r>
            </a:p>
          </p:txBody>
        </p:sp>
        <p:sp>
          <p:nvSpPr>
            <p:cNvPr id="21" name="文字方塊 20">
              <a:extLst>
                <a:ext uri="{FF2B5EF4-FFF2-40B4-BE49-F238E27FC236}">
                  <a16:creationId xmlns:a16="http://schemas.microsoft.com/office/drawing/2014/main" id="{9B8A3833-C843-6E4E-A6A1-0381CBB6BEB4}"/>
                </a:ext>
              </a:extLst>
            </p:cNvPr>
            <p:cNvSpPr txBox="1"/>
            <p:nvPr/>
          </p:nvSpPr>
          <p:spPr>
            <a:xfrm>
              <a:off x="2481378" y="3516383"/>
              <a:ext cx="1000125" cy="369332"/>
            </a:xfrm>
            <a:prstGeom prst="rect">
              <a:avLst/>
            </a:prstGeom>
            <a:noFill/>
          </p:spPr>
          <p:txBody>
            <a:bodyPr wrap="square">
              <a:spAutoFit/>
            </a:bodyPr>
            <a:lstStyle/>
            <a:p>
              <a:r>
                <a:rPr lang="zh-TW" altLang="en-US" b="1" dirty="0">
                  <a:ln w="12700">
                    <a:solidFill>
                      <a:schemeClr val="accent1"/>
                    </a:solidFill>
                    <a:prstDash val="solid"/>
                  </a:ln>
                  <a:pattFill prst="pct50">
                    <a:fgClr>
                      <a:srgbClr val="FFFF00"/>
                    </a:fgClr>
                    <a:bgClr>
                      <a:schemeClr val="accent6">
                        <a:lumMod val="60000"/>
                        <a:lumOff val="40000"/>
                      </a:schemeClr>
                    </a:bgClr>
                  </a:pattFill>
                </a:rPr>
                <a:t>專業型</a:t>
              </a:r>
            </a:p>
          </p:txBody>
        </p:sp>
      </p:grpSp>
      <p:grpSp>
        <p:nvGrpSpPr>
          <p:cNvPr id="28" name="群組 27">
            <a:extLst>
              <a:ext uri="{FF2B5EF4-FFF2-40B4-BE49-F238E27FC236}">
                <a16:creationId xmlns:a16="http://schemas.microsoft.com/office/drawing/2014/main" id="{A9CA3D47-05A4-A7C4-272D-E779E4A1199A}"/>
              </a:ext>
            </a:extLst>
          </p:cNvPr>
          <p:cNvGrpSpPr/>
          <p:nvPr/>
        </p:nvGrpSpPr>
        <p:grpSpPr>
          <a:xfrm>
            <a:off x="2179678" y="5519403"/>
            <a:ext cx="3768305" cy="1175989"/>
            <a:chOff x="1181893" y="5764428"/>
            <a:chExt cx="3309144" cy="944563"/>
          </a:xfrm>
        </p:grpSpPr>
        <p:pic>
          <p:nvPicPr>
            <p:cNvPr id="2063" name="image9.png">
              <a:extLst>
                <a:ext uri="{FF2B5EF4-FFF2-40B4-BE49-F238E27FC236}">
                  <a16:creationId xmlns:a16="http://schemas.microsoft.com/office/drawing/2014/main" id="{67C88BE8-02A8-7342-AFD4-B3B05B584DA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81893" y="5764428"/>
              <a:ext cx="1020763" cy="944563"/>
            </a:xfrm>
            <a:prstGeom prst="rect">
              <a:avLst/>
            </a:prstGeom>
            <a:noFill/>
            <a:extLst>
              <a:ext uri="{909E8E84-426E-40DD-AFC4-6F175D3DCCD1}">
                <a14:hiddenFill xmlns:a14="http://schemas.microsoft.com/office/drawing/2010/main">
                  <a:solidFill>
                    <a:srgbClr val="FFFFFF"/>
                  </a:solidFill>
                </a14:hiddenFill>
              </a:ext>
            </a:extLst>
          </p:spPr>
        </p:pic>
        <p:pic>
          <p:nvPicPr>
            <p:cNvPr id="26" name="image7.png">
              <a:extLst>
                <a:ext uri="{FF2B5EF4-FFF2-40B4-BE49-F238E27FC236}">
                  <a16:creationId xmlns:a16="http://schemas.microsoft.com/office/drawing/2014/main" id="{544C4BA1-FAAB-5067-DB1E-A486FE6987D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446409" y="5764428"/>
              <a:ext cx="817563" cy="795338"/>
            </a:xfrm>
            <a:prstGeom prst="rect">
              <a:avLst/>
            </a:prstGeom>
            <a:noFill/>
            <a:extLst>
              <a:ext uri="{909E8E84-426E-40DD-AFC4-6F175D3DCCD1}">
                <a14:hiddenFill xmlns:a14="http://schemas.microsoft.com/office/drawing/2010/main">
                  <a:solidFill>
                    <a:srgbClr val="FFFFFF"/>
                  </a:solidFill>
                </a14:hiddenFill>
              </a:ext>
            </a:extLst>
          </p:spPr>
        </p:pic>
        <p:pic>
          <p:nvPicPr>
            <p:cNvPr id="27" name="image8.png">
              <a:extLst>
                <a:ext uri="{FF2B5EF4-FFF2-40B4-BE49-F238E27FC236}">
                  <a16:creationId xmlns:a16="http://schemas.microsoft.com/office/drawing/2014/main" id="{91613D90-DEC0-F035-F938-75502442F29E}"/>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686175" y="5800624"/>
              <a:ext cx="804862" cy="787400"/>
            </a:xfrm>
            <a:prstGeom prst="rect">
              <a:avLst/>
            </a:prstGeom>
            <a:noFill/>
            <a:extLst>
              <a:ext uri="{909E8E84-426E-40DD-AFC4-6F175D3DCCD1}">
                <a14:hiddenFill xmlns:a14="http://schemas.microsoft.com/office/drawing/2010/main">
                  <a:solidFill>
                    <a:srgbClr val="FFFFFF"/>
                  </a:solidFill>
                </a14:hiddenFill>
              </a:ext>
            </a:extLst>
          </p:spPr>
        </p:pic>
      </p:grpSp>
      <p:sp>
        <p:nvSpPr>
          <p:cNvPr id="32" name="文字方塊 31">
            <a:extLst>
              <a:ext uri="{FF2B5EF4-FFF2-40B4-BE49-F238E27FC236}">
                <a16:creationId xmlns:a16="http://schemas.microsoft.com/office/drawing/2014/main" id="{413D8EF0-47D9-58F2-B5D1-45EF710BBF1E}"/>
              </a:ext>
            </a:extLst>
          </p:cNvPr>
          <p:cNvSpPr txBox="1"/>
          <p:nvPr/>
        </p:nvSpPr>
        <p:spPr>
          <a:xfrm>
            <a:off x="7272945" y="1467005"/>
            <a:ext cx="4500563" cy="1754326"/>
          </a:xfrm>
          <a:prstGeom prst="rect">
            <a:avLst/>
          </a:prstGeom>
          <a:noFill/>
        </p:spPr>
        <p:txBody>
          <a:bodyPr wrap="square">
            <a:spAutoFit/>
          </a:bodyPr>
          <a:lstStyle/>
          <a:p>
            <a:r>
              <a:rPr lang="en-US" altLang="zh-TW" b="1" dirty="0">
                <a:ln w="12700">
                  <a:solidFill>
                    <a:schemeClr val="accent1"/>
                  </a:solidFill>
                  <a:prstDash val="solid"/>
                </a:ln>
                <a:pattFill prst="pct50">
                  <a:fgClr>
                    <a:srgbClr val="FFFF00"/>
                  </a:fgClr>
                  <a:bgClr>
                    <a:schemeClr val="accent6">
                      <a:lumMod val="60000"/>
                      <a:lumOff val="40000"/>
                    </a:schemeClr>
                  </a:bgClr>
                </a:pattFill>
              </a:rPr>
              <a:t>XISCAM </a:t>
            </a:r>
            <a:r>
              <a:rPr lang="zh-TW" altLang="en-US" b="1" dirty="0">
                <a:ln w="12700">
                  <a:solidFill>
                    <a:schemeClr val="accent1"/>
                  </a:solidFill>
                  <a:prstDash val="solid"/>
                </a:ln>
                <a:pattFill prst="pct50">
                  <a:fgClr>
                    <a:srgbClr val="FFFF00"/>
                  </a:fgClr>
                  <a:bgClr>
                    <a:schemeClr val="accent6">
                      <a:lumMod val="60000"/>
                      <a:lumOff val="40000"/>
                    </a:schemeClr>
                  </a:bgClr>
                </a:pattFill>
              </a:rPr>
              <a:t>的相機模組設計為可更換模式，分為通用定焦相機模組及自動對焦相機模組。</a:t>
            </a:r>
          </a:p>
          <a:p>
            <a:r>
              <a:rPr lang="zh-TW" altLang="en-US" b="1" dirty="0">
                <a:ln w="12700">
                  <a:solidFill>
                    <a:schemeClr val="accent1"/>
                  </a:solidFill>
                  <a:prstDash val="solid"/>
                </a:ln>
                <a:pattFill prst="pct50">
                  <a:fgClr>
                    <a:srgbClr val="FFFF00"/>
                  </a:fgClr>
                  <a:bgClr>
                    <a:schemeClr val="accent6">
                      <a:lumMod val="60000"/>
                      <a:lumOff val="40000"/>
                    </a:schemeClr>
                  </a:bgClr>
                </a:pattFill>
              </a:rPr>
              <a:t>通用定焦相機模組必須依需要加裝 </a:t>
            </a:r>
            <a:r>
              <a:rPr lang="en-US" altLang="zh-TW" b="1" dirty="0">
                <a:ln w="12700">
                  <a:solidFill>
                    <a:schemeClr val="accent1"/>
                  </a:solidFill>
                  <a:prstDash val="solid"/>
                </a:ln>
                <a:pattFill prst="pct50">
                  <a:fgClr>
                    <a:srgbClr val="FFFF00"/>
                  </a:fgClr>
                  <a:bgClr>
                    <a:schemeClr val="accent6">
                      <a:lumMod val="60000"/>
                      <a:lumOff val="40000"/>
                    </a:schemeClr>
                  </a:bgClr>
                </a:pattFill>
              </a:rPr>
              <a:t>C-Mount </a:t>
            </a:r>
            <a:r>
              <a:rPr lang="zh-TW" altLang="en-US" b="1" dirty="0">
                <a:ln w="12700">
                  <a:solidFill>
                    <a:schemeClr val="accent1"/>
                  </a:solidFill>
                  <a:prstDash val="solid"/>
                </a:ln>
                <a:pattFill prst="pct50">
                  <a:fgClr>
                    <a:srgbClr val="FFFF00"/>
                  </a:fgClr>
                  <a:bgClr>
                    <a:schemeClr val="accent6">
                      <a:lumMod val="60000"/>
                      <a:lumOff val="40000"/>
                    </a:schemeClr>
                  </a:bgClr>
                </a:pattFill>
              </a:rPr>
              <a:t>規格的鏡頭，如圖 </a:t>
            </a:r>
            <a:r>
              <a:rPr lang="en-US" altLang="zh-TW" b="1" dirty="0">
                <a:ln w="12700">
                  <a:solidFill>
                    <a:schemeClr val="accent1"/>
                  </a:solidFill>
                  <a:prstDash val="solid"/>
                </a:ln>
                <a:pattFill prst="pct50">
                  <a:fgClr>
                    <a:srgbClr val="FFFF00"/>
                  </a:fgClr>
                  <a:bgClr>
                    <a:schemeClr val="accent6">
                      <a:lumMod val="60000"/>
                      <a:lumOff val="40000"/>
                    </a:schemeClr>
                  </a:bgClr>
                </a:pattFill>
              </a:rPr>
              <a:t>pic3-1 </a:t>
            </a:r>
            <a:r>
              <a:rPr lang="zh-TW" altLang="en-US" b="1" dirty="0">
                <a:ln w="12700">
                  <a:solidFill>
                    <a:schemeClr val="accent1"/>
                  </a:solidFill>
                  <a:prstDash val="solid"/>
                </a:ln>
                <a:pattFill prst="pct50">
                  <a:fgClr>
                    <a:srgbClr val="FFFF00"/>
                  </a:fgClr>
                  <a:bgClr>
                    <a:schemeClr val="accent6">
                      <a:lumMod val="60000"/>
                      <a:lumOff val="40000"/>
                    </a:schemeClr>
                  </a:bgClr>
                </a:pattFill>
              </a:rPr>
              <a:t>所示。而自動對焦相機模組在出廠時即會加裝防塵蓋，如圖</a:t>
            </a:r>
            <a:r>
              <a:rPr lang="en-US" altLang="zh-TW" b="1" dirty="0">
                <a:ln w="12700">
                  <a:solidFill>
                    <a:schemeClr val="accent1"/>
                  </a:solidFill>
                  <a:prstDash val="solid"/>
                </a:ln>
                <a:pattFill prst="pct50">
                  <a:fgClr>
                    <a:srgbClr val="FFFF00"/>
                  </a:fgClr>
                  <a:bgClr>
                    <a:schemeClr val="accent6">
                      <a:lumMod val="60000"/>
                      <a:lumOff val="40000"/>
                    </a:schemeClr>
                  </a:bgClr>
                </a:pattFill>
              </a:rPr>
              <a:t>pic3-2 </a:t>
            </a:r>
            <a:r>
              <a:rPr lang="zh-TW" altLang="en-US" b="1" dirty="0">
                <a:ln w="12700">
                  <a:solidFill>
                    <a:schemeClr val="accent1"/>
                  </a:solidFill>
                  <a:prstDash val="solid"/>
                </a:ln>
                <a:pattFill prst="pct50">
                  <a:fgClr>
                    <a:srgbClr val="FFFF00"/>
                  </a:fgClr>
                  <a:bgClr>
                    <a:schemeClr val="accent6">
                      <a:lumMod val="60000"/>
                      <a:lumOff val="40000"/>
                    </a:schemeClr>
                  </a:bgClr>
                </a:pattFill>
              </a:rPr>
              <a:t>所示。</a:t>
            </a:r>
            <a:endParaRPr lang="zh-TW" altLang="en-US" dirty="0"/>
          </a:p>
        </p:txBody>
      </p:sp>
      <p:pic>
        <p:nvPicPr>
          <p:cNvPr id="36" name="image11.png">
            <a:extLst>
              <a:ext uri="{FF2B5EF4-FFF2-40B4-BE49-F238E27FC236}">
                <a16:creationId xmlns:a16="http://schemas.microsoft.com/office/drawing/2014/main" id="{22C6311A-E485-C56A-969A-5291625080C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199338" y="3456225"/>
            <a:ext cx="2122941" cy="1325563"/>
          </a:xfrm>
          <a:prstGeom prst="rect">
            <a:avLst/>
          </a:prstGeom>
        </p:spPr>
      </p:pic>
      <p:pic>
        <p:nvPicPr>
          <p:cNvPr id="39" name="image10.png">
            <a:extLst>
              <a:ext uri="{FF2B5EF4-FFF2-40B4-BE49-F238E27FC236}">
                <a16:creationId xmlns:a16="http://schemas.microsoft.com/office/drawing/2014/main" id="{EB92DE75-4781-0102-0603-057C1EC1DE6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244416" y="4720887"/>
            <a:ext cx="2376519" cy="1533325"/>
          </a:xfrm>
          <a:prstGeom prst="rect">
            <a:avLst/>
          </a:prstGeom>
        </p:spPr>
      </p:pic>
      <p:sp>
        <p:nvSpPr>
          <p:cNvPr id="40" name="文字方塊 39">
            <a:extLst>
              <a:ext uri="{FF2B5EF4-FFF2-40B4-BE49-F238E27FC236}">
                <a16:creationId xmlns:a16="http://schemas.microsoft.com/office/drawing/2014/main" id="{3FB95868-0407-2742-6F63-241BE13CB3A7}"/>
              </a:ext>
            </a:extLst>
          </p:cNvPr>
          <p:cNvSpPr txBox="1"/>
          <p:nvPr/>
        </p:nvSpPr>
        <p:spPr>
          <a:xfrm>
            <a:off x="3341456" y="4641428"/>
            <a:ext cx="633496" cy="369332"/>
          </a:xfrm>
          <a:prstGeom prst="rect">
            <a:avLst/>
          </a:prstGeom>
          <a:noFill/>
        </p:spPr>
        <p:txBody>
          <a:bodyPr wrap="square">
            <a:spAutoFit/>
          </a:bodyPr>
          <a:lstStyle/>
          <a:p>
            <a:r>
              <a:rPr lang="en-US" altLang="zh-TW" b="1" dirty="0">
                <a:ln w="12700">
                  <a:solidFill>
                    <a:schemeClr val="accent1"/>
                  </a:solidFill>
                  <a:prstDash val="solid"/>
                </a:ln>
                <a:pattFill prst="pct50">
                  <a:fgClr>
                    <a:srgbClr val="FFFF00"/>
                  </a:fgClr>
                  <a:bgClr>
                    <a:schemeClr val="accent6">
                      <a:lumMod val="60000"/>
                      <a:lumOff val="40000"/>
                    </a:schemeClr>
                  </a:bgClr>
                </a:pattFill>
              </a:rPr>
              <a:t>pic1</a:t>
            </a:r>
            <a:endParaRPr lang="zh-TW" altLang="en-US" b="1" dirty="0">
              <a:ln w="12700">
                <a:solidFill>
                  <a:schemeClr val="accent1"/>
                </a:solidFill>
                <a:prstDash val="solid"/>
              </a:ln>
              <a:pattFill prst="pct50">
                <a:fgClr>
                  <a:srgbClr val="FFFF00"/>
                </a:fgClr>
                <a:bgClr>
                  <a:schemeClr val="accent6">
                    <a:lumMod val="60000"/>
                    <a:lumOff val="40000"/>
                  </a:schemeClr>
                </a:bgClr>
              </a:pattFill>
            </a:endParaRPr>
          </a:p>
        </p:txBody>
      </p:sp>
      <p:sp>
        <p:nvSpPr>
          <p:cNvPr id="41" name="文字方塊 40">
            <a:extLst>
              <a:ext uri="{FF2B5EF4-FFF2-40B4-BE49-F238E27FC236}">
                <a16:creationId xmlns:a16="http://schemas.microsoft.com/office/drawing/2014/main" id="{3D43C311-6585-23A1-9636-23483315B5C4}"/>
              </a:ext>
            </a:extLst>
          </p:cNvPr>
          <p:cNvSpPr txBox="1"/>
          <p:nvPr/>
        </p:nvSpPr>
        <p:spPr>
          <a:xfrm>
            <a:off x="1551732" y="6240996"/>
            <a:ext cx="633496" cy="369332"/>
          </a:xfrm>
          <a:prstGeom prst="rect">
            <a:avLst/>
          </a:prstGeom>
          <a:noFill/>
        </p:spPr>
        <p:txBody>
          <a:bodyPr wrap="square">
            <a:spAutoFit/>
          </a:bodyPr>
          <a:lstStyle/>
          <a:p>
            <a:r>
              <a:rPr lang="en-US" altLang="zh-TW" b="1" dirty="0">
                <a:ln w="12700">
                  <a:solidFill>
                    <a:schemeClr val="accent1"/>
                  </a:solidFill>
                  <a:prstDash val="solid"/>
                </a:ln>
                <a:pattFill prst="pct50">
                  <a:fgClr>
                    <a:srgbClr val="FFFF00"/>
                  </a:fgClr>
                  <a:bgClr>
                    <a:schemeClr val="accent6">
                      <a:lumMod val="60000"/>
                      <a:lumOff val="40000"/>
                    </a:schemeClr>
                  </a:bgClr>
                </a:pattFill>
              </a:rPr>
              <a:t>pic2</a:t>
            </a:r>
            <a:endParaRPr lang="zh-TW" altLang="en-US" b="1" dirty="0">
              <a:ln w="12700">
                <a:solidFill>
                  <a:schemeClr val="accent1"/>
                </a:solidFill>
                <a:prstDash val="solid"/>
              </a:ln>
              <a:pattFill prst="pct50">
                <a:fgClr>
                  <a:srgbClr val="FFFF00"/>
                </a:fgClr>
                <a:bgClr>
                  <a:schemeClr val="accent6">
                    <a:lumMod val="60000"/>
                    <a:lumOff val="40000"/>
                  </a:schemeClr>
                </a:bgClr>
              </a:pattFill>
            </a:endParaRPr>
          </a:p>
        </p:txBody>
      </p:sp>
      <p:sp>
        <p:nvSpPr>
          <p:cNvPr id="42" name="文字方塊 41">
            <a:extLst>
              <a:ext uri="{FF2B5EF4-FFF2-40B4-BE49-F238E27FC236}">
                <a16:creationId xmlns:a16="http://schemas.microsoft.com/office/drawing/2014/main" id="{8E072E41-676F-6933-D045-DDD730F92B21}"/>
              </a:ext>
            </a:extLst>
          </p:cNvPr>
          <p:cNvSpPr txBox="1"/>
          <p:nvPr/>
        </p:nvSpPr>
        <p:spPr>
          <a:xfrm>
            <a:off x="7555428" y="4781153"/>
            <a:ext cx="890630" cy="400110"/>
          </a:xfrm>
          <a:prstGeom prst="rect">
            <a:avLst/>
          </a:prstGeom>
          <a:noFill/>
        </p:spPr>
        <p:txBody>
          <a:bodyPr wrap="square">
            <a:spAutoFit/>
          </a:bodyPr>
          <a:lstStyle/>
          <a:p>
            <a:r>
              <a:rPr lang="en-US" altLang="zh-TW" sz="2000" b="1" dirty="0">
                <a:ln w="12700">
                  <a:solidFill>
                    <a:schemeClr val="accent1"/>
                  </a:solidFill>
                  <a:prstDash val="solid"/>
                </a:ln>
                <a:pattFill prst="pct50">
                  <a:fgClr>
                    <a:srgbClr val="FFFF00"/>
                  </a:fgClr>
                  <a:bgClr>
                    <a:schemeClr val="accent6">
                      <a:lumMod val="60000"/>
                      <a:lumOff val="40000"/>
                    </a:schemeClr>
                  </a:bgClr>
                </a:pattFill>
              </a:rPr>
              <a:t>pic3-1</a:t>
            </a:r>
            <a:endParaRPr lang="zh-TW" altLang="en-US" sz="2000" b="1" dirty="0">
              <a:ln w="12700">
                <a:solidFill>
                  <a:schemeClr val="accent1"/>
                </a:solidFill>
                <a:prstDash val="solid"/>
              </a:ln>
              <a:pattFill prst="pct50">
                <a:fgClr>
                  <a:srgbClr val="FFFF00"/>
                </a:fgClr>
                <a:bgClr>
                  <a:schemeClr val="accent6">
                    <a:lumMod val="60000"/>
                    <a:lumOff val="40000"/>
                  </a:schemeClr>
                </a:bgClr>
              </a:pattFill>
            </a:endParaRPr>
          </a:p>
        </p:txBody>
      </p:sp>
      <p:sp>
        <p:nvSpPr>
          <p:cNvPr id="43" name="文字方塊 42">
            <a:extLst>
              <a:ext uri="{FF2B5EF4-FFF2-40B4-BE49-F238E27FC236}">
                <a16:creationId xmlns:a16="http://schemas.microsoft.com/office/drawing/2014/main" id="{E98F96D4-B48F-4F66-CCF3-E60C5D2D9B89}"/>
              </a:ext>
            </a:extLst>
          </p:cNvPr>
          <p:cNvSpPr txBox="1"/>
          <p:nvPr/>
        </p:nvSpPr>
        <p:spPr>
          <a:xfrm>
            <a:off x="9821989" y="6121175"/>
            <a:ext cx="890630" cy="400110"/>
          </a:xfrm>
          <a:prstGeom prst="rect">
            <a:avLst/>
          </a:prstGeom>
          <a:noFill/>
        </p:spPr>
        <p:txBody>
          <a:bodyPr wrap="square">
            <a:spAutoFit/>
          </a:bodyPr>
          <a:lstStyle/>
          <a:p>
            <a:r>
              <a:rPr lang="en-US" altLang="zh-TW" sz="2000" b="1" dirty="0">
                <a:ln w="12700">
                  <a:solidFill>
                    <a:schemeClr val="accent1"/>
                  </a:solidFill>
                  <a:prstDash val="solid"/>
                </a:ln>
                <a:pattFill prst="pct50">
                  <a:fgClr>
                    <a:srgbClr val="FFFF00"/>
                  </a:fgClr>
                  <a:bgClr>
                    <a:schemeClr val="accent6">
                      <a:lumMod val="60000"/>
                      <a:lumOff val="40000"/>
                    </a:schemeClr>
                  </a:bgClr>
                </a:pattFill>
              </a:rPr>
              <a:t>pic3-2</a:t>
            </a:r>
            <a:endParaRPr lang="zh-TW" altLang="en-US" sz="2000" b="1" dirty="0">
              <a:ln w="12700">
                <a:solidFill>
                  <a:schemeClr val="accent1"/>
                </a:solidFill>
                <a:prstDash val="solid"/>
              </a:ln>
              <a:pattFill prst="pct50">
                <a:fgClr>
                  <a:srgbClr val="FFFF00"/>
                </a:fgClr>
                <a:bgClr>
                  <a:schemeClr val="accent6">
                    <a:lumMod val="60000"/>
                    <a:lumOff val="40000"/>
                  </a:schemeClr>
                </a:bgClr>
              </a:pattFill>
            </a:endParaRPr>
          </a:p>
        </p:txBody>
      </p:sp>
    </p:spTree>
    <p:extLst>
      <p:ext uri="{BB962C8B-B14F-4D97-AF65-F5344CB8AC3E}">
        <p14:creationId xmlns:p14="http://schemas.microsoft.com/office/powerpoint/2010/main" val="724397163"/>
      </p:ext>
    </p:extLst>
  </p:cSld>
  <p:clrMapOvr>
    <a:masterClrMapping/>
  </p:clrMapOvr>
  <p:transition spd="med" advTm="5000">
    <p:pull/>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F2FAA0-92D1-D60C-8C0B-F121D14E5D9A}"/>
              </a:ext>
            </a:extLst>
          </p:cNvPr>
          <p:cNvSpPr>
            <a:spLocks noGrp="1"/>
          </p:cNvSpPr>
          <p:nvPr>
            <p:ph type="title"/>
          </p:nvPr>
        </p:nvSpPr>
        <p:spPr>
          <a:xfrm>
            <a:off x="838200" y="125730"/>
            <a:ext cx="10515600" cy="1325563"/>
          </a:xfrm>
        </p:spPr>
        <p:txBody>
          <a:bodyPr>
            <a:normAutofit/>
          </a:bodyPr>
          <a:lstStyle/>
          <a:p>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XISCAM-7 </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系列</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介紹</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-2</a:t>
            </a:r>
            <a:endPar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endParaRPr>
          </a:p>
        </p:txBody>
      </p:sp>
      <p:sp>
        <p:nvSpPr>
          <p:cNvPr id="4" name="文字方塊 3">
            <a:extLst>
              <a:ext uri="{FF2B5EF4-FFF2-40B4-BE49-F238E27FC236}">
                <a16:creationId xmlns:a16="http://schemas.microsoft.com/office/drawing/2014/main" id="{E05D1B9C-D9AC-58A1-E62D-372AE54D6302}"/>
              </a:ext>
            </a:extLst>
          </p:cNvPr>
          <p:cNvSpPr txBox="1"/>
          <p:nvPr/>
        </p:nvSpPr>
        <p:spPr>
          <a:xfrm>
            <a:off x="238125" y="1099959"/>
            <a:ext cx="11715750" cy="5632311"/>
          </a:xfrm>
          <a:prstGeom prst="rect">
            <a:avLst/>
          </a:prstGeom>
          <a:noFill/>
        </p:spPr>
        <p:txBody>
          <a:bodyPr wrap="square">
            <a:spAutoFit/>
          </a:bodyPr>
          <a:lstStyle/>
          <a:p>
            <a:r>
              <a:rPr lang="zh-TW" altLang="en-US" sz="2000" b="1" dirty="0">
                <a:ln w="12700">
                  <a:solidFill>
                    <a:schemeClr val="accent1"/>
                  </a:solidFill>
                  <a:prstDash val="solid"/>
                </a:ln>
                <a:pattFill prst="pct50">
                  <a:fgClr>
                    <a:srgbClr val="FFFF00"/>
                  </a:fgClr>
                  <a:bgClr>
                    <a:schemeClr val="accent6">
                      <a:lumMod val="60000"/>
                      <a:lumOff val="40000"/>
                    </a:schemeClr>
                  </a:bgClr>
                </a:pattFill>
              </a:rPr>
              <a:t>簡單而言</a:t>
            </a:r>
            <a:r>
              <a:rPr lang="en-US" altLang="zh-TW" sz="2000" b="1" dirty="0">
                <a:ln w="12700">
                  <a:solidFill>
                    <a:schemeClr val="accent1"/>
                  </a:solidFill>
                  <a:prstDash val="solid"/>
                </a:ln>
                <a:pattFill prst="pct50">
                  <a:fgClr>
                    <a:srgbClr val="FFFF00"/>
                  </a:fgClr>
                  <a:bgClr>
                    <a:schemeClr val="accent6">
                      <a:lumMod val="60000"/>
                      <a:lumOff val="40000"/>
                    </a:schemeClr>
                  </a:bgClr>
                </a:pattFill>
              </a:rPr>
              <a:t>XISCAM </a:t>
            </a:r>
            <a:r>
              <a:rPr lang="zh-TW" altLang="en-US" sz="2000" b="1" dirty="0">
                <a:ln w="12700">
                  <a:solidFill>
                    <a:schemeClr val="accent1"/>
                  </a:solidFill>
                  <a:prstDash val="solid"/>
                </a:ln>
                <a:pattFill prst="pct50">
                  <a:fgClr>
                    <a:srgbClr val="FFFF00"/>
                  </a:fgClr>
                  <a:bgClr>
                    <a:schemeClr val="accent6">
                      <a:lumMod val="60000"/>
                      <a:lumOff val="40000"/>
                    </a:schemeClr>
                  </a:bgClr>
                </a:pattFill>
              </a:rPr>
              <a:t>就是一台將攝像機和微型電腦結合在一起的產品，針對工業 </a:t>
            </a:r>
            <a:r>
              <a:rPr lang="en-US" altLang="zh-TW" sz="2000" b="1" dirty="0">
                <a:ln w="12700">
                  <a:solidFill>
                    <a:schemeClr val="accent1"/>
                  </a:solidFill>
                  <a:prstDash val="solid"/>
                </a:ln>
                <a:pattFill prst="pct50">
                  <a:fgClr>
                    <a:srgbClr val="FFFF00"/>
                  </a:fgClr>
                  <a:bgClr>
                    <a:schemeClr val="accent6">
                      <a:lumMod val="60000"/>
                      <a:lumOff val="40000"/>
                    </a:schemeClr>
                  </a:bgClr>
                </a:pattFill>
              </a:rPr>
              <a:t>4.0</a:t>
            </a:r>
            <a:r>
              <a:rPr lang="zh-TW" altLang="en-US" sz="2000" b="1" dirty="0">
                <a:ln w="12700">
                  <a:solidFill>
                    <a:schemeClr val="accent1"/>
                  </a:solidFill>
                  <a:prstDash val="solid"/>
                </a:ln>
                <a:pattFill prst="pct50">
                  <a:fgClr>
                    <a:srgbClr val="FFFF00"/>
                  </a:fgClr>
                  <a:bgClr>
                    <a:schemeClr val="accent6">
                      <a:lumMod val="60000"/>
                      <a:lumOff val="40000"/>
                    </a:schemeClr>
                  </a:bgClr>
                </a:pattFill>
              </a:rPr>
              <a:t>、物聯網、人工智慧及機器學習等領域的應用，</a:t>
            </a:r>
            <a:r>
              <a:rPr lang="en-US" altLang="zh-TW" sz="2000" b="1" dirty="0">
                <a:ln w="12700">
                  <a:solidFill>
                    <a:schemeClr val="accent1"/>
                  </a:solidFill>
                  <a:prstDash val="solid"/>
                </a:ln>
                <a:pattFill prst="pct50">
                  <a:fgClr>
                    <a:srgbClr val="FFFF00"/>
                  </a:fgClr>
                  <a:bgClr>
                    <a:schemeClr val="accent6">
                      <a:lumMod val="60000"/>
                      <a:lumOff val="40000"/>
                    </a:schemeClr>
                  </a:bgClr>
                </a:pattFill>
              </a:rPr>
              <a:t>XISCAM </a:t>
            </a:r>
            <a:r>
              <a:rPr lang="zh-TW" altLang="en-US" sz="2000" b="1" dirty="0">
                <a:ln w="12700">
                  <a:solidFill>
                    <a:schemeClr val="accent1"/>
                  </a:solidFill>
                  <a:prstDash val="solid"/>
                </a:ln>
                <a:pattFill prst="pct50">
                  <a:fgClr>
                    <a:srgbClr val="FFFF00"/>
                  </a:fgClr>
                  <a:bgClr>
                    <a:schemeClr val="accent6">
                      <a:lumMod val="60000"/>
                      <a:lumOff val="40000"/>
                    </a:schemeClr>
                  </a:bgClr>
                </a:pattFill>
              </a:rPr>
              <a:t>除了已內建 </a:t>
            </a:r>
            <a:r>
              <a:rPr lang="en-US" altLang="zh-TW" sz="2000" b="1" dirty="0">
                <a:ln w="12700">
                  <a:solidFill>
                    <a:schemeClr val="accent1"/>
                  </a:solidFill>
                  <a:prstDash val="solid"/>
                </a:ln>
                <a:pattFill prst="pct50">
                  <a:fgClr>
                    <a:srgbClr val="FFFF00"/>
                  </a:fgClr>
                  <a:bgClr>
                    <a:schemeClr val="accent6">
                      <a:lumMod val="60000"/>
                      <a:lumOff val="40000"/>
                    </a:schemeClr>
                  </a:bgClr>
                </a:pattFill>
              </a:rPr>
              <a:t>MQTT</a:t>
            </a:r>
            <a:r>
              <a:rPr lang="zh-TW" altLang="en-US" sz="2000" b="1" dirty="0">
                <a:ln w="12700">
                  <a:solidFill>
                    <a:schemeClr val="accent1"/>
                  </a:solidFill>
                  <a:prstDash val="solid"/>
                </a:ln>
                <a:pattFill prst="pct50">
                  <a:fgClr>
                    <a:srgbClr val="FFFF00"/>
                  </a:fgClr>
                  <a:bgClr>
                    <a:schemeClr val="accent6">
                      <a:lumMod val="60000"/>
                      <a:lumOff val="40000"/>
                    </a:schemeClr>
                  </a:bgClr>
                </a:pattFill>
              </a:rPr>
              <a:t>、</a:t>
            </a:r>
            <a:r>
              <a:rPr lang="en-US" altLang="zh-TW" sz="2000" b="1" dirty="0">
                <a:ln w="12700">
                  <a:solidFill>
                    <a:schemeClr val="accent1"/>
                  </a:solidFill>
                  <a:prstDash val="solid"/>
                </a:ln>
                <a:pattFill prst="pct50">
                  <a:fgClr>
                    <a:srgbClr val="FFFF00"/>
                  </a:fgClr>
                  <a:bgClr>
                    <a:schemeClr val="accent6">
                      <a:lumMod val="60000"/>
                      <a:lumOff val="40000"/>
                    </a:schemeClr>
                  </a:bgClr>
                </a:pattFill>
              </a:rPr>
              <a:t>OPC UA </a:t>
            </a:r>
            <a:r>
              <a:rPr lang="zh-TW" altLang="en-US" sz="2000" b="1" dirty="0">
                <a:ln w="12700">
                  <a:solidFill>
                    <a:schemeClr val="accent1"/>
                  </a:solidFill>
                  <a:prstDash val="solid"/>
                </a:ln>
                <a:pattFill prst="pct50">
                  <a:fgClr>
                    <a:srgbClr val="FFFF00"/>
                  </a:fgClr>
                  <a:bgClr>
                    <a:schemeClr val="accent6">
                      <a:lumMod val="60000"/>
                      <a:lumOff val="40000"/>
                    </a:schemeClr>
                  </a:bgClr>
                </a:pattFill>
              </a:rPr>
              <a:t>外，可直接架接為影像伺服器、影像閘道器等現階段工業物聯網的應用外。因為採取開放原碼 </a:t>
            </a:r>
            <a:r>
              <a:rPr lang="en-US" altLang="zh-TW" sz="2000" b="1" dirty="0">
                <a:ln w="12700">
                  <a:solidFill>
                    <a:schemeClr val="accent1"/>
                  </a:solidFill>
                  <a:prstDash val="solid"/>
                </a:ln>
                <a:pattFill prst="pct50">
                  <a:fgClr>
                    <a:srgbClr val="FFFF00"/>
                  </a:fgClr>
                  <a:bgClr>
                    <a:schemeClr val="accent6">
                      <a:lumMod val="60000"/>
                      <a:lumOff val="40000"/>
                    </a:schemeClr>
                  </a:bgClr>
                </a:pattFill>
              </a:rPr>
              <a:t>GPL3.0 </a:t>
            </a:r>
            <a:r>
              <a:rPr lang="zh-TW" altLang="en-US" sz="2000" b="1" dirty="0">
                <a:ln w="12700">
                  <a:solidFill>
                    <a:schemeClr val="accent1"/>
                  </a:solidFill>
                  <a:prstDash val="solid"/>
                </a:ln>
                <a:pattFill prst="pct50">
                  <a:fgClr>
                    <a:srgbClr val="FFFF00"/>
                  </a:fgClr>
                  <a:bgClr>
                    <a:schemeClr val="accent6">
                      <a:lumMod val="60000"/>
                      <a:lumOff val="40000"/>
                    </a:schemeClr>
                  </a:bgClr>
                </a:pattFill>
              </a:rPr>
              <a:t>的版權基礎，更容易為未來新的協定進行升級或擴充。</a:t>
            </a:r>
          </a:p>
          <a:p>
            <a:r>
              <a:rPr lang="zh-TW" altLang="en-US" sz="2000" b="1" dirty="0">
                <a:ln w="12700">
                  <a:solidFill>
                    <a:schemeClr val="accent1"/>
                  </a:solidFill>
                  <a:prstDash val="solid"/>
                </a:ln>
                <a:pattFill prst="pct50">
                  <a:fgClr>
                    <a:srgbClr val="FFFF00"/>
                  </a:fgClr>
                  <a:bgClr>
                    <a:schemeClr val="accent6">
                      <a:lumMod val="60000"/>
                      <a:lumOff val="40000"/>
                    </a:schemeClr>
                  </a:bgClr>
                </a:pattFill>
              </a:rPr>
              <a:t>舉凡是需要「攝像機</a:t>
            </a:r>
            <a:r>
              <a:rPr lang="en-US" altLang="zh-TW" sz="2000" b="1" dirty="0">
                <a:ln w="12700">
                  <a:solidFill>
                    <a:schemeClr val="accent1"/>
                  </a:solidFill>
                  <a:prstDash val="solid"/>
                </a:ln>
                <a:pattFill prst="pct50">
                  <a:fgClr>
                    <a:srgbClr val="FFFF00"/>
                  </a:fgClr>
                  <a:bgClr>
                    <a:schemeClr val="accent6">
                      <a:lumMod val="60000"/>
                      <a:lumOff val="40000"/>
                    </a:schemeClr>
                  </a:bgClr>
                </a:pattFill>
              </a:rPr>
              <a:t>+</a:t>
            </a:r>
            <a:r>
              <a:rPr lang="zh-TW" altLang="en-US" sz="2000" b="1" dirty="0">
                <a:ln w="12700">
                  <a:solidFill>
                    <a:schemeClr val="accent1"/>
                  </a:solidFill>
                  <a:prstDash val="solid"/>
                </a:ln>
                <a:pattFill prst="pct50">
                  <a:fgClr>
                    <a:srgbClr val="FFFF00"/>
                  </a:fgClr>
                  <a:bgClr>
                    <a:schemeClr val="accent6">
                      <a:lumMod val="60000"/>
                      <a:lumOff val="40000"/>
                    </a:schemeClr>
                  </a:bgClr>
                </a:pattFill>
              </a:rPr>
              <a:t>電腦」的場合，透過</a:t>
            </a:r>
            <a:r>
              <a:rPr lang="en-US" altLang="zh-TW" sz="2000" b="1" dirty="0">
                <a:ln w="12700">
                  <a:solidFill>
                    <a:schemeClr val="accent1"/>
                  </a:solidFill>
                  <a:prstDash val="solid"/>
                </a:ln>
                <a:pattFill prst="pct50">
                  <a:fgClr>
                    <a:srgbClr val="FFFF00"/>
                  </a:fgClr>
                  <a:bgClr>
                    <a:schemeClr val="accent6">
                      <a:lumMod val="60000"/>
                      <a:lumOff val="40000"/>
                    </a:schemeClr>
                  </a:bgClr>
                </a:pattFill>
              </a:rPr>
              <a:t>XISCAM </a:t>
            </a:r>
            <a:r>
              <a:rPr lang="zh-TW" altLang="en-US" sz="2000" b="1" dirty="0">
                <a:ln w="12700">
                  <a:solidFill>
                    <a:schemeClr val="accent1"/>
                  </a:solidFill>
                  <a:prstDash val="solid"/>
                </a:ln>
                <a:pattFill prst="pct50">
                  <a:fgClr>
                    <a:srgbClr val="FFFF00"/>
                  </a:fgClr>
                  <a:bgClr>
                    <a:schemeClr val="accent6">
                      <a:lumMod val="60000"/>
                      <a:lumOff val="40000"/>
                    </a:schemeClr>
                  </a:bgClr>
                </a:pattFill>
              </a:rPr>
              <a:t>及眾多開放源碼的專案相互整合，都將是目前最迅速且最合乎經濟及效益的解決方案。</a:t>
            </a:r>
          </a:p>
          <a:p>
            <a:r>
              <a:rPr lang="zh-TW" altLang="en-US" sz="2000" b="1" dirty="0">
                <a:ln w="12700">
                  <a:solidFill>
                    <a:schemeClr val="accent1"/>
                  </a:solidFill>
                  <a:prstDash val="solid"/>
                </a:ln>
                <a:pattFill prst="pct50">
                  <a:fgClr>
                    <a:srgbClr val="FFFF00"/>
                  </a:fgClr>
                  <a:bgClr>
                    <a:schemeClr val="accent6">
                      <a:lumMod val="60000"/>
                      <a:lumOff val="40000"/>
                    </a:schemeClr>
                  </a:bgClr>
                </a:pattFill>
              </a:rPr>
              <a:t>由於</a:t>
            </a:r>
            <a:r>
              <a:rPr lang="en-US" altLang="zh-TW" sz="2000" b="1" dirty="0">
                <a:ln w="12700">
                  <a:solidFill>
                    <a:schemeClr val="accent1"/>
                  </a:solidFill>
                  <a:prstDash val="solid"/>
                </a:ln>
                <a:pattFill prst="pct50">
                  <a:fgClr>
                    <a:srgbClr val="FFFF00"/>
                  </a:fgClr>
                  <a:bgClr>
                    <a:schemeClr val="accent6">
                      <a:lumMod val="60000"/>
                      <a:lumOff val="40000"/>
                    </a:schemeClr>
                  </a:bgClr>
                </a:pattFill>
              </a:rPr>
              <a:t>XISCAM </a:t>
            </a:r>
            <a:r>
              <a:rPr lang="zh-TW" altLang="en-US" sz="2000" b="1" dirty="0">
                <a:ln w="12700">
                  <a:solidFill>
                    <a:schemeClr val="accent1"/>
                  </a:solidFill>
                  <a:prstDash val="solid"/>
                </a:ln>
                <a:pattFill prst="pct50">
                  <a:fgClr>
                    <a:srgbClr val="FFFF00"/>
                  </a:fgClr>
                  <a:bgClr>
                    <a:schemeClr val="accent6">
                      <a:lumMod val="60000"/>
                      <a:lumOff val="40000"/>
                    </a:schemeClr>
                  </a:bgClr>
                </a:pattFill>
              </a:rPr>
              <a:t>硬體的簡潔設計，除了可以完成更有效率的分散式運算及資料同步備份儲存之外，同時也大量省去傳統攝像機及電腦設備間繁雜的配線及安裝作業，對於日常維護及保養查錯也將省去許多人力及成本。</a:t>
            </a:r>
          </a:p>
          <a:p>
            <a:r>
              <a:rPr lang="zh-TW" altLang="en-US" sz="2000" b="1" dirty="0">
                <a:ln w="12700">
                  <a:solidFill>
                    <a:schemeClr val="accent1"/>
                  </a:solidFill>
                  <a:prstDash val="solid"/>
                </a:ln>
                <a:pattFill prst="pct50">
                  <a:fgClr>
                    <a:srgbClr val="FFFF00"/>
                  </a:fgClr>
                  <a:bgClr>
                    <a:schemeClr val="accent6">
                      <a:lumMod val="60000"/>
                      <a:lumOff val="40000"/>
                    </a:schemeClr>
                  </a:bgClr>
                </a:pattFill>
              </a:rPr>
              <a:t>應用範圍例如：</a:t>
            </a:r>
          </a:p>
          <a:p>
            <a:r>
              <a:rPr lang="zh-TW" altLang="en-US" sz="2000" b="1" dirty="0">
                <a:ln w="12700">
                  <a:solidFill>
                    <a:schemeClr val="accent1"/>
                  </a:solidFill>
                  <a:prstDash val="solid"/>
                </a:ln>
                <a:pattFill prst="pct50">
                  <a:fgClr>
                    <a:srgbClr val="FFFF00"/>
                  </a:fgClr>
                  <a:bgClr>
                    <a:schemeClr val="accent6">
                      <a:lumMod val="60000"/>
                      <a:lumOff val="40000"/>
                    </a:schemeClr>
                  </a:bgClr>
                </a:pattFill>
              </a:rPr>
              <a:t>█產線自動檢查系統</a:t>
            </a:r>
          </a:p>
          <a:p>
            <a:r>
              <a:rPr lang="zh-TW" altLang="en-US" sz="2000" b="1" dirty="0">
                <a:ln w="12700">
                  <a:solidFill>
                    <a:schemeClr val="accent1"/>
                  </a:solidFill>
                  <a:prstDash val="solid"/>
                </a:ln>
                <a:pattFill prst="pct50">
                  <a:fgClr>
                    <a:srgbClr val="FFFF00"/>
                  </a:fgClr>
                  <a:bgClr>
                    <a:schemeClr val="accent6">
                      <a:lumMod val="60000"/>
                      <a:lumOff val="40000"/>
                    </a:schemeClr>
                  </a:bgClr>
                </a:pattFill>
              </a:rPr>
              <a:t>█影像處理、量測系統</a:t>
            </a:r>
          </a:p>
          <a:p>
            <a:r>
              <a:rPr lang="zh-TW" altLang="en-US" sz="2000" b="1" dirty="0">
                <a:ln w="12700">
                  <a:solidFill>
                    <a:schemeClr val="accent1"/>
                  </a:solidFill>
                  <a:prstDash val="solid"/>
                </a:ln>
                <a:pattFill prst="pct50">
                  <a:fgClr>
                    <a:srgbClr val="FFFF00"/>
                  </a:fgClr>
                  <a:bgClr>
                    <a:schemeClr val="accent6">
                      <a:lumMod val="60000"/>
                      <a:lumOff val="40000"/>
                    </a:schemeClr>
                  </a:bgClr>
                </a:pattFill>
              </a:rPr>
              <a:t>█分散式安保監視系統、影像閘道器</a:t>
            </a:r>
          </a:p>
          <a:p>
            <a:r>
              <a:rPr lang="zh-TW" altLang="en-US" sz="2000" b="1" dirty="0">
                <a:ln w="12700">
                  <a:solidFill>
                    <a:schemeClr val="accent1"/>
                  </a:solidFill>
                  <a:prstDash val="solid"/>
                </a:ln>
                <a:pattFill prst="pct50">
                  <a:fgClr>
                    <a:srgbClr val="FFFF00"/>
                  </a:fgClr>
                  <a:bgClr>
                    <a:schemeClr val="accent6">
                      <a:lumMod val="60000"/>
                      <a:lumOff val="40000"/>
                    </a:schemeClr>
                  </a:bgClr>
                </a:pattFill>
              </a:rPr>
              <a:t>█線上教學、直播</a:t>
            </a:r>
          </a:p>
          <a:p>
            <a:r>
              <a:rPr lang="zh-TW" altLang="en-US" sz="2000" b="1" dirty="0">
                <a:ln w="12700">
                  <a:solidFill>
                    <a:schemeClr val="accent1"/>
                  </a:solidFill>
                  <a:prstDash val="solid"/>
                </a:ln>
                <a:pattFill prst="pct50">
                  <a:fgClr>
                    <a:srgbClr val="FFFF00"/>
                  </a:fgClr>
                  <a:bgClr>
                    <a:schemeClr val="accent6">
                      <a:lumMod val="60000"/>
                      <a:lumOff val="40000"/>
                    </a:schemeClr>
                  </a:bgClr>
                </a:pattFill>
              </a:rPr>
              <a:t>█人臉辨識</a:t>
            </a:r>
          </a:p>
          <a:p>
            <a:r>
              <a:rPr lang="zh-TW" altLang="en-US" sz="2000" b="1" dirty="0">
                <a:ln w="12700">
                  <a:solidFill>
                    <a:schemeClr val="accent1"/>
                  </a:solidFill>
                  <a:prstDash val="solid"/>
                </a:ln>
                <a:pattFill prst="pct50">
                  <a:fgClr>
                    <a:srgbClr val="FFFF00"/>
                  </a:fgClr>
                  <a:bgClr>
                    <a:schemeClr val="accent6">
                      <a:lumMod val="60000"/>
                      <a:lumOff val="40000"/>
                    </a:schemeClr>
                  </a:bgClr>
                </a:pattFill>
              </a:rPr>
              <a:t>█車牌辨識</a:t>
            </a:r>
          </a:p>
          <a:p>
            <a:r>
              <a:rPr lang="zh-TW" altLang="en-US" sz="2000" b="1" dirty="0">
                <a:ln w="12700">
                  <a:solidFill>
                    <a:schemeClr val="accent1"/>
                  </a:solidFill>
                  <a:prstDash val="solid"/>
                </a:ln>
                <a:pattFill prst="pct50">
                  <a:fgClr>
                    <a:srgbClr val="FFFF00"/>
                  </a:fgClr>
                  <a:bgClr>
                    <a:schemeClr val="accent6">
                      <a:lumMod val="60000"/>
                      <a:lumOff val="40000"/>
                    </a:schemeClr>
                  </a:bgClr>
                </a:pattFill>
              </a:rPr>
              <a:t>█物件辨識、機器學習</a:t>
            </a:r>
          </a:p>
          <a:p>
            <a:r>
              <a:rPr lang="zh-TW" altLang="en-US" sz="2000" b="1" dirty="0">
                <a:ln w="12700">
                  <a:solidFill>
                    <a:schemeClr val="accent1"/>
                  </a:solidFill>
                  <a:prstDash val="solid"/>
                </a:ln>
                <a:pattFill prst="pct50">
                  <a:fgClr>
                    <a:srgbClr val="FFFF00"/>
                  </a:fgClr>
                  <a:bgClr>
                    <a:schemeClr val="accent6">
                      <a:lumMod val="60000"/>
                      <a:lumOff val="40000"/>
                    </a:schemeClr>
                  </a:bgClr>
                </a:pattFill>
              </a:rPr>
              <a:t>█機器人視覺、駕駛輔助</a:t>
            </a:r>
          </a:p>
        </p:txBody>
      </p:sp>
      <p:grpSp>
        <p:nvGrpSpPr>
          <p:cNvPr id="5" name="Group 2">
            <a:extLst>
              <a:ext uri="{FF2B5EF4-FFF2-40B4-BE49-F238E27FC236}">
                <a16:creationId xmlns:a16="http://schemas.microsoft.com/office/drawing/2014/main" id="{C1EFC7C1-093D-7819-7153-0E137465DECF}"/>
              </a:ext>
            </a:extLst>
          </p:cNvPr>
          <p:cNvGrpSpPr>
            <a:grpSpLocks/>
          </p:cNvGrpSpPr>
          <p:nvPr/>
        </p:nvGrpSpPr>
        <p:grpSpPr bwMode="auto">
          <a:xfrm>
            <a:off x="5145932" y="3725694"/>
            <a:ext cx="3861881" cy="3006576"/>
            <a:chOff x="4843" y="890"/>
            <a:chExt cx="6342" cy="5575"/>
          </a:xfrm>
        </p:grpSpPr>
        <p:pic>
          <p:nvPicPr>
            <p:cNvPr id="3075" name="Picture 3">
              <a:extLst>
                <a:ext uri="{FF2B5EF4-FFF2-40B4-BE49-F238E27FC236}">
                  <a16:creationId xmlns:a16="http://schemas.microsoft.com/office/drawing/2014/main" id="{D63525A1-21F5-A170-EB91-1694C3EFAEA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20" y="890"/>
              <a:ext cx="1083" cy="153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4FC85D7B-CCAF-D3DF-EFF8-C00949266D7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958" y="1211"/>
              <a:ext cx="3223" cy="2009"/>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a:extLst>
                <a:ext uri="{FF2B5EF4-FFF2-40B4-BE49-F238E27FC236}">
                  <a16:creationId xmlns:a16="http://schemas.microsoft.com/office/drawing/2014/main" id="{3C2F7B6B-640A-01A8-ABA4-572FB7917C4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682" y="2341"/>
              <a:ext cx="2482" cy="165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FBDDB6E8-22BC-B0CD-558E-7B575123EC2E}"/>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040" y="3549"/>
              <a:ext cx="3144" cy="2428"/>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a:extLst>
                <a:ext uri="{FF2B5EF4-FFF2-40B4-BE49-F238E27FC236}">
                  <a16:creationId xmlns:a16="http://schemas.microsoft.com/office/drawing/2014/main" id="{643DE2C5-8D91-32C5-9261-B29FE67607B6}"/>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842" y="4090"/>
              <a:ext cx="3693" cy="237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19456521"/>
      </p:ext>
    </p:extLst>
  </p:cSld>
  <p:clrMapOvr>
    <a:masterClrMapping/>
  </p:clrMapOvr>
  <p:transition spd="med" advTm="5000">
    <p:pull/>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F2FAA0-92D1-D60C-8C0B-F121D14E5D9A}"/>
              </a:ext>
            </a:extLst>
          </p:cNvPr>
          <p:cNvSpPr>
            <a:spLocks noGrp="1"/>
          </p:cNvSpPr>
          <p:nvPr>
            <p:ph type="title"/>
          </p:nvPr>
        </p:nvSpPr>
        <p:spPr>
          <a:xfrm>
            <a:off x="838199" y="144780"/>
            <a:ext cx="10515600" cy="1325563"/>
          </a:xfrm>
        </p:spPr>
        <p:txBody>
          <a:bodyPr>
            <a:normAutofit/>
          </a:bodyPr>
          <a:lstStyle/>
          <a:p>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光源</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介紹</a:t>
            </a:r>
          </a:p>
        </p:txBody>
      </p:sp>
      <p:grpSp>
        <p:nvGrpSpPr>
          <p:cNvPr id="9" name="群組 8">
            <a:extLst>
              <a:ext uri="{FF2B5EF4-FFF2-40B4-BE49-F238E27FC236}">
                <a16:creationId xmlns:a16="http://schemas.microsoft.com/office/drawing/2014/main" id="{7E20B08E-8C0F-4111-9EE8-F16D2EF97EE3}"/>
              </a:ext>
            </a:extLst>
          </p:cNvPr>
          <p:cNvGrpSpPr/>
          <p:nvPr/>
        </p:nvGrpSpPr>
        <p:grpSpPr>
          <a:xfrm>
            <a:off x="1500038" y="1341701"/>
            <a:ext cx="9191921" cy="5366655"/>
            <a:chOff x="838199" y="1232108"/>
            <a:chExt cx="9284568" cy="5481112"/>
          </a:xfrm>
        </p:grpSpPr>
        <p:pic>
          <p:nvPicPr>
            <p:cNvPr id="4" name="圖片 3">
              <a:extLst>
                <a:ext uri="{FF2B5EF4-FFF2-40B4-BE49-F238E27FC236}">
                  <a16:creationId xmlns:a16="http://schemas.microsoft.com/office/drawing/2014/main" id="{C8AEFF0C-65D0-63FD-1173-DA45D2E0CE27}"/>
                </a:ext>
              </a:extLst>
            </p:cNvPr>
            <p:cNvPicPr>
              <a:picLocks noChangeAspect="1"/>
            </p:cNvPicPr>
            <p:nvPr/>
          </p:nvPicPr>
          <p:blipFill>
            <a:blip r:embed="rId2"/>
            <a:stretch>
              <a:fillRect/>
            </a:stretch>
          </p:blipFill>
          <p:spPr>
            <a:xfrm>
              <a:off x="838199" y="1232108"/>
              <a:ext cx="9284568" cy="2780774"/>
            </a:xfrm>
            <a:prstGeom prst="rect">
              <a:avLst/>
            </a:prstGeom>
          </p:spPr>
        </p:pic>
        <p:pic>
          <p:nvPicPr>
            <p:cNvPr id="8" name="圖片 7">
              <a:extLst>
                <a:ext uri="{FF2B5EF4-FFF2-40B4-BE49-F238E27FC236}">
                  <a16:creationId xmlns:a16="http://schemas.microsoft.com/office/drawing/2014/main" id="{FECA127B-2DDE-1129-6692-38DBFA83A344}"/>
                </a:ext>
              </a:extLst>
            </p:cNvPr>
            <p:cNvPicPr>
              <a:picLocks noChangeAspect="1"/>
            </p:cNvPicPr>
            <p:nvPr/>
          </p:nvPicPr>
          <p:blipFill>
            <a:blip r:embed="rId3"/>
            <a:stretch>
              <a:fillRect/>
            </a:stretch>
          </p:blipFill>
          <p:spPr>
            <a:xfrm>
              <a:off x="838199" y="4012882"/>
              <a:ext cx="9273076" cy="2700338"/>
            </a:xfrm>
            <a:prstGeom prst="rect">
              <a:avLst/>
            </a:prstGeom>
          </p:spPr>
        </p:pic>
      </p:grpSp>
    </p:spTree>
    <p:extLst>
      <p:ext uri="{BB962C8B-B14F-4D97-AF65-F5344CB8AC3E}">
        <p14:creationId xmlns:p14="http://schemas.microsoft.com/office/powerpoint/2010/main" val="4116765732"/>
      </p:ext>
    </p:extLst>
  </p:cSld>
  <p:clrMapOvr>
    <a:masterClrMapping/>
  </p:clrMapOvr>
  <p:transition spd="slow" advTm="5000">
    <p:randomBar dir="ver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7CC13F7F-3BDF-538D-F53B-E57E9F1AD6D7}"/>
              </a:ext>
            </a:extLst>
          </p:cNvPr>
          <p:cNvSpPr>
            <a:spLocks noChangeAspect="1"/>
          </p:cNvSpPr>
          <p:nvPr/>
        </p:nvSpPr>
        <p:spPr>
          <a:xfrm>
            <a:off x="1089497" y="1595335"/>
            <a:ext cx="9144000" cy="1323439"/>
          </a:xfrm>
          <a:prstGeom prst="rect">
            <a:avLst/>
          </a:prstGeom>
          <a:noFill/>
          <a:effectLst>
            <a:outerShdw blurRad="63500" sx="102000" sy="102000" algn="ctr" rotWithShape="0">
              <a:prstClr val="black">
                <a:alpha val="40000"/>
              </a:prstClr>
            </a:outerShdw>
          </a:effectLst>
          <a:scene3d>
            <a:camera prst="orthographicFront"/>
            <a:lightRig rig="threePt" dir="t"/>
          </a:scene3d>
          <a:sp3d>
            <a:bevelB prst="relaxedInset"/>
          </a:sp3d>
        </p:spPr>
        <p:txBody>
          <a:bodyPr wrap="square" lIns="91440" tIns="45720" rIns="91440" bIns="45720" anchor="ctr" anchorCtr="0">
            <a:spAutoFit/>
          </a:bodyPr>
          <a:lstStyle/>
          <a:p>
            <a:pPr algn="ctr"/>
            <a:r>
              <a:rPr lang="zh-TW" altLang="en-US" sz="8000" b="1" cap="none" spc="0" dirty="0">
                <a:ln w="12700" cmpd="sng">
                  <a:solidFill>
                    <a:schemeClr val="accent4"/>
                  </a:solidFill>
                  <a:prstDash val="solid"/>
                </a:ln>
                <a:gradFill>
                  <a:gsLst>
                    <a:gs pos="27000">
                      <a:srgbClr val="00B0F0"/>
                    </a:gs>
                    <a:gs pos="79000">
                      <a:srgbClr val="00B050"/>
                    </a:gs>
                  </a:gsLst>
                  <a:lin ang="5400000"/>
                </a:gradFill>
                <a:effectLst/>
              </a:rPr>
              <a:t>治具及設備介紹</a:t>
            </a:r>
          </a:p>
        </p:txBody>
      </p:sp>
      <p:sp>
        <p:nvSpPr>
          <p:cNvPr id="7" name="矩形 6">
            <a:extLst>
              <a:ext uri="{FF2B5EF4-FFF2-40B4-BE49-F238E27FC236}">
                <a16:creationId xmlns:a16="http://schemas.microsoft.com/office/drawing/2014/main" id="{406FACAA-C4C9-C1A6-3C67-EEF6E419B842}"/>
              </a:ext>
            </a:extLst>
          </p:cNvPr>
          <p:cNvSpPr/>
          <p:nvPr/>
        </p:nvSpPr>
        <p:spPr>
          <a:xfrm>
            <a:off x="7991137" y="4280570"/>
            <a:ext cx="3419526" cy="707886"/>
          </a:xfrm>
          <a:prstGeom prst="rect">
            <a:avLst/>
          </a:prstGeom>
          <a:noFill/>
        </p:spPr>
        <p:txBody>
          <a:bodyPr wrap="none" lIns="91440" tIns="45720" rIns="91440" bIns="45720">
            <a:spAutoFit/>
          </a:bodyPr>
          <a:lstStyle/>
          <a:p>
            <a:pPr algn="ctr"/>
            <a:r>
              <a:rPr lang="zh-TW" altLang="en-US" sz="4000" b="1" dirty="0">
                <a:ln w="12700">
                  <a:solidFill>
                    <a:schemeClr val="accent1"/>
                  </a:solidFill>
                  <a:prstDash val="solid"/>
                </a:ln>
                <a:pattFill prst="pct50">
                  <a:fgClr>
                    <a:srgbClr val="FFFF00"/>
                  </a:fgClr>
                  <a:bgClr>
                    <a:schemeClr val="accent6">
                      <a:lumMod val="60000"/>
                      <a:lumOff val="40000"/>
                    </a:schemeClr>
                  </a:bgClr>
                </a:pattFill>
                <a:effectLst>
                  <a:outerShdw dist="38100" dir="2640000" algn="bl" rotWithShape="0">
                    <a:schemeClr val="accent1"/>
                  </a:outerShdw>
                </a:effectLst>
              </a:rPr>
              <a:t>鑫佑</a:t>
            </a:r>
            <a:r>
              <a:rPr lang="en-US" altLang="zh-TW" sz="4000" b="1" dirty="0">
                <a:ln w="12700">
                  <a:solidFill>
                    <a:schemeClr val="accent1"/>
                  </a:solidFill>
                  <a:prstDash val="solid"/>
                </a:ln>
                <a:pattFill prst="pct50">
                  <a:fgClr>
                    <a:srgbClr val="FFFF00"/>
                  </a:fgClr>
                  <a:bgClr>
                    <a:schemeClr val="accent6">
                      <a:lumMod val="60000"/>
                      <a:lumOff val="40000"/>
                    </a:schemeClr>
                  </a:bgClr>
                </a:pattFill>
                <a:effectLst>
                  <a:outerShdw dist="38100" dir="2640000" algn="bl" rotWithShape="0">
                    <a:schemeClr val="accent1"/>
                  </a:outerShdw>
                </a:effectLst>
              </a:rPr>
              <a:t>-</a:t>
            </a:r>
            <a:r>
              <a:rPr lang="zh-TW" altLang="en-US" sz="4000" b="1" dirty="0">
                <a:ln w="12700">
                  <a:solidFill>
                    <a:schemeClr val="accent1"/>
                  </a:solidFill>
                  <a:prstDash val="solid"/>
                </a:ln>
                <a:pattFill prst="pct50">
                  <a:fgClr>
                    <a:srgbClr val="FFFF00"/>
                  </a:fgClr>
                  <a:bgClr>
                    <a:schemeClr val="accent6">
                      <a:lumMod val="60000"/>
                      <a:lumOff val="40000"/>
                    </a:schemeClr>
                  </a:bgClr>
                </a:pattFill>
                <a:effectLst>
                  <a:outerShdw dist="38100" dir="2640000" algn="bl" rotWithShape="0">
                    <a:schemeClr val="accent1"/>
                  </a:outerShdw>
                </a:effectLst>
              </a:rPr>
              <a:t>拓志光輝</a:t>
            </a:r>
          </a:p>
        </p:txBody>
      </p:sp>
    </p:spTree>
    <p:extLst>
      <p:ext uri="{BB962C8B-B14F-4D97-AF65-F5344CB8AC3E}">
        <p14:creationId xmlns:p14="http://schemas.microsoft.com/office/powerpoint/2010/main" val="2468157178"/>
      </p:ext>
    </p:extLst>
  </p:cSld>
  <p:clrMapOvr>
    <a:masterClrMapping/>
  </p:clrMapOvr>
  <p:transition spd="slow" advTm="5000">
    <p:push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F2FAA0-92D1-D60C-8C0B-F121D14E5D9A}"/>
              </a:ext>
            </a:extLst>
          </p:cNvPr>
          <p:cNvSpPr>
            <a:spLocks noGrp="1"/>
          </p:cNvSpPr>
          <p:nvPr>
            <p:ph type="title"/>
          </p:nvPr>
        </p:nvSpPr>
        <p:spPr>
          <a:xfrm>
            <a:off x="838199" y="144780"/>
            <a:ext cx="10515600" cy="1325563"/>
          </a:xfrm>
        </p:spPr>
        <p:txBody>
          <a:bodyPr>
            <a:normAutofit/>
          </a:bodyPr>
          <a:lstStyle/>
          <a:p>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治具</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車床</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介紹</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氣脹軸</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a:t>
            </a:r>
            <a:endPar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endParaRPr>
          </a:p>
        </p:txBody>
      </p:sp>
      <p:pic>
        <p:nvPicPr>
          <p:cNvPr id="4" name="圖片 3">
            <a:extLst>
              <a:ext uri="{FF2B5EF4-FFF2-40B4-BE49-F238E27FC236}">
                <a16:creationId xmlns:a16="http://schemas.microsoft.com/office/drawing/2014/main" id="{3E82802C-AD44-CAE5-71CD-4B77717C31A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933245" y="1470343"/>
            <a:ext cx="4773545" cy="2812998"/>
          </a:xfrm>
          <a:prstGeom prst="rect">
            <a:avLst/>
          </a:prstGeom>
        </p:spPr>
      </p:pic>
      <p:pic>
        <p:nvPicPr>
          <p:cNvPr id="6" name="圖片 5">
            <a:extLst>
              <a:ext uri="{FF2B5EF4-FFF2-40B4-BE49-F238E27FC236}">
                <a16:creationId xmlns:a16="http://schemas.microsoft.com/office/drawing/2014/main" id="{6F25983E-33BD-B4DC-6BFC-90437743D82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372"/>
          <a:stretch/>
        </p:blipFill>
        <p:spPr>
          <a:xfrm>
            <a:off x="1493361" y="4431972"/>
            <a:ext cx="8750582" cy="2062173"/>
          </a:xfrm>
          <a:prstGeom prst="rect">
            <a:avLst/>
          </a:prstGeom>
        </p:spPr>
      </p:pic>
      <p:pic>
        <p:nvPicPr>
          <p:cNvPr id="8" name="圖片 7">
            <a:extLst>
              <a:ext uri="{FF2B5EF4-FFF2-40B4-BE49-F238E27FC236}">
                <a16:creationId xmlns:a16="http://schemas.microsoft.com/office/drawing/2014/main" id="{C5CFADD9-93CB-051F-044F-26574A8005F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72343" y="1845755"/>
            <a:ext cx="6587464" cy="2062173"/>
          </a:xfrm>
          <a:prstGeom prst="rect">
            <a:avLst/>
          </a:prstGeom>
        </p:spPr>
      </p:pic>
    </p:spTree>
    <p:extLst>
      <p:ext uri="{BB962C8B-B14F-4D97-AF65-F5344CB8AC3E}">
        <p14:creationId xmlns:p14="http://schemas.microsoft.com/office/powerpoint/2010/main" val="1439497439"/>
      </p:ext>
    </p:extLst>
  </p:cSld>
  <p:clrMapOvr>
    <a:masterClrMapping/>
  </p:clrMapOvr>
  <p:transition spd="slow" advTm="5000">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F2FAA0-92D1-D60C-8C0B-F121D14E5D9A}"/>
              </a:ext>
            </a:extLst>
          </p:cNvPr>
          <p:cNvSpPr>
            <a:spLocks noGrp="1"/>
          </p:cNvSpPr>
          <p:nvPr>
            <p:ph type="title"/>
          </p:nvPr>
        </p:nvSpPr>
        <p:spPr>
          <a:xfrm>
            <a:off x="838199" y="144780"/>
            <a:ext cx="10515600" cy="1325563"/>
          </a:xfrm>
        </p:spPr>
        <p:txBody>
          <a:bodyPr>
            <a:normAutofit/>
          </a:bodyPr>
          <a:lstStyle/>
          <a:p>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治具</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銑床</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介紹</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組立件</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a:t>
            </a:r>
            <a:endPar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endParaRPr>
          </a:p>
        </p:txBody>
      </p:sp>
      <p:pic>
        <p:nvPicPr>
          <p:cNvPr id="5" name="圖片 4">
            <a:extLst>
              <a:ext uri="{FF2B5EF4-FFF2-40B4-BE49-F238E27FC236}">
                <a16:creationId xmlns:a16="http://schemas.microsoft.com/office/drawing/2014/main" id="{BB2E9F6D-85E3-51F7-DA08-966D9737EDB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400985" y="1443990"/>
            <a:ext cx="5972176" cy="2945183"/>
          </a:xfrm>
          <a:prstGeom prst="rect">
            <a:avLst/>
          </a:prstGeom>
        </p:spPr>
      </p:pic>
      <p:pic>
        <p:nvPicPr>
          <p:cNvPr id="9" name="圖片 8">
            <a:extLst>
              <a:ext uri="{FF2B5EF4-FFF2-40B4-BE49-F238E27FC236}">
                <a16:creationId xmlns:a16="http://schemas.microsoft.com/office/drawing/2014/main" id="{B35682E6-F164-A725-2197-F9CC3FE9E40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5400000">
            <a:off x="3599078" y="2702294"/>
            <a:ext cx="1575991" cy="5972177"/>
          </a:xfrm>
          <a:prstGeom prst="rect">
            <a:avLst/>
          </a:prstGeom>
        </p:spPr>
      </p:pic>
      <p:pic>
        <p:nvPicPr>
          <p:cNvPr id="11" name="圖片 10">
            <a:extLst>
              <a:ext uri="{FF2B5EF4-FFF2-40B4-BE49-F238E27FC236}">
                <a16:creationId xmlns:a16="http://schemas.microsoft.com/office/drawing/2014/main" id="{49B9699F-0C5B-877B-F4C0-F9D994405CD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935947" y="1443990"/>
            <a:ext cx="2629409" cy="5269230"/>
          </a:xfrm>
          <a:prstGeom prst="rect">
            <a:avLst/>
          </a:prstGeom>
        </p:spPr>
      </p:pic>
    </p:spTree>
    <p:extLst>
      <p:ext uri="{BB962C8B-B14F-4D97-AF65-F5344CB8AC3E}">
        <p14:creationId xmlns:p14="http://schemas.microsoft.com/office/powerpoint/2010/main" val="2011947211"/>
      </p:ext>
    </p:extLst>
  </p:cSld>
  <p:clrMapOvr>
    <a:masterClrMapping/>
  </p:clrMapOvr>
  <p:transition spd="slow" advTm="5000">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F2FAA0-92D1-D60C-8C0B-F121D14E5D9A}"/>
              </a:ext>
            </a:extLst>
          </p:cNvPr>
          <p:cNvSpPr>
            <a:spLocks noGrp="1"/>
          </p:cNvSpPr>
          <p:nvPr>
            <p:ph type="title"/>
          </p:nvPr>
        </p:nvSpPr>
        <p:spPr>
          <a:xfrm>
            <a:off x="838199" y="144780"/>
            <a:ext cx="10515600" cy="1325563"/>
          </a:xfrm>
        </p:spPr>
        <p:txBody>
          <a:bodyPr>
            <a:normAutofit/>
          </a:bodyPr>
          <a:lstStyle/>
          <a:p>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電暈機設備</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a:t>
            </a:r>
            <a:r>
              <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介紹</a:t>
            </a:r>
            <a:r>
              <a:rPr lang="en-US" altLang="zh-TW"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rPr>
              <a:t>-CUS-A01</a:t>
            </a:r>
            <a:endParaRPr lang="zh-TW" altLang="en-US" sz="6000" b="1" dirty="0">
              <a:ln w="12700" cmpd="sng">
                <a:solidFill>
                  <a:schemeClr val="accent4"/>
                </a:solidFill>
                <a:prstDash val="solid"/>
              </a:ln>
              <a:gradFill>
                <a:gsLst>
                  <a:gs pos="27000">
                    <a:srgbClr val="00B0F0"/>
                  </a:gs>
                  <a:gs pos="79000">
                    <a:srgbClr val="00B050"/>
                  </a:gs>
                </a:gsLst>
                <a:lin ang="5400000"/>
              </a:gradFill>
              <a:latin typeface="+mn-lt"/>
              <a:ea typeface="+mn-ea"/>
              <a:cs typeface="+mn-cs"/>
            </a:endParaRPr>
          </a:p>
        </p:txBody>
      </p:sp>
      <p:pic>
        <p:nvPicPr>
          <p:cNvPr id="1026" name="Picture 2" descr="小型電暈機">
            <a:extLst>
              <a:ext uri="{FF2B5EF4-FFF2-40B4-BE49-F238E27FC236}">
                <a16:creationId xmlns:a16="http://schemas.microsoft.com/office/drawing/2014/main" id="{37903A1A-CF1E-B62A-60EA-6BEC1E4523A1}"/>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60218" y="1585704"/>
            <a:ext cx="5356292" cy="4195762"/>
          </a:xfrm>
          <a:prstGeom prst="rect">
            <a:avLst/>
          </a:prstGeom>
          <a:noFill/>
          <a:extLst>
            <a:ext uri="{909E8E84-426E-40DD-AFC4-6F175D3DCCD1}">
              <a14:hiddenFill xmlns:a14="http://schemas.microsoft.com/office/drawing/2010/main">
                <a:solidFill>
                  <a:srgbClr val="FFFFFF"/>
                </a:solidFill>
              </a14:hiddenFill>
            </a:ext>
          </a:extLst>
        </p:spPr>
      </p:pic>
      <p:sp>
        <p:nvSpPr>
          <p:cNvPr id="4" name="文字方塊 3">
            <a:extLst>
              <a:ext uri="{FF2B5EF4-FFF2-40B4-BE49-F238E27FC236}">
                <a16:creationId xmlns:a16="http://schemas.microsoft.com/office/drawing/2014/main" id="{4BA3455B-C087-1B62-0DF7-F86190783BAF}"/>
              </a:ext>
            </a:extLst>
          </p:cNvPr>
          <p:cNvSpPr txBox="1"/>
          <p:nvPr/>
        </p:nvSpPr>
        <p:spPr>
          <a:xfrm>
            <a:off x="5616510" y="1585704"/>
            <a:ext cx="6096001" cy="4832092"/>
          </a:xfrm>
          <a:prstGeom prst="rect">
            <a:avLst/>
          </a:prstGeom>
          <a:noFill/>
        </p:spPr>
        <p:txBody>
          <a:bodyPr wrap="square">
            <a:spAutoFit/>
          </a:bodyPr>
          <a:lstStyle/>
          <a:p>
            <a:pPr marL="514350" indent="-514350" algn="l">
              <a:buFont typeface="+mj-lt"/>
              <a:buAutoNum type="arabicPeriod"/>
            </a:pPr>
            <a:r>
              <a:rPr lang="zh-TW" altLang="en-US" sz="2800" b="1" dirty="0">
                <a:ln w="12700">
                  <a:solidFill>
                    <a:schemeClr val="accent1"/>
                  </a:solidFill>
                  <a:prstDash val="solid"/>
                </a:ln>
                <a:pattFill prst="pct50">
                  <a:fgClr>
                    <a:srgbClr val="FFFF00"/>
                  </a:fgClr>
                  <a:bgClr>
                    <a:schemeClr val="accent6">
                      <a:lumMod val="60000"/>
                      <a:lumOff val="40000"/>
                    </a:schemeClr>
                  </a:bgClr>
                </a:pattFill>
              </a:rPr>
              <a:t>電暈機俗稱：電子衝擊機、 </a:t>
            </a:r>
            <a:br>
              <a:rPr lang="en-US" altLang="zh-TW" sz="2800" b="1" dirty="0">
                <a:ln w="12700">
                  <a:solidFill>
                    <a:schemeClr val="accent1"/>
                  </a:solidFill>
                  <a:prstDash val="solid"/>
                </a:ln>
                <a:pattFill prst="pct50">
                  <a:fgClr>
                    <a:srgbClr val="FFFF00"/>
                  </a:fgClr>
                  <a:bgClr>
                    <a:schemeClr val="accent6">
                      <a:lumMod val="60000"/>
                      <a:lumOff val="40000"/>
                    </a:schemeClr>
                  </a:bgClr>
                </a:pattFill>
              </a:rPr>
            </a:br>
            <a:r>
              <a:rPr lang="en-US" altLang="zh-TW" sz="2800" b="1" dirty="0">
                <a:ln w="12700">
                  <a:solidFill>
                    <a:schemeClr val="accent1"/>
                  </a:solidFill>
                  <a:prstDash val="solid"/>
                </a:ln>
                <a:pattFill prst="pct50">
                  <a:fgClr>
                    <a:srgbClr val="FFFF00"/>
                  </a:fgClr>
                  <a:bgClr>
                    <a:schemeClr val="accent6">
                      <a:lumMod val="60000"/>
                      <a:lumOff val="40000"/>
                    </a:schemeClr>
                  </a:bgClr>
                </a:pattFill>
              </a:rPr>
              <a:t>CORONA</a:t>
            </a:r>
            <a:r>
              <a:rPr lang="zh-TW" altLang="en-US" sz="2800" b="1" dirty="0">
                <a:ln w="12700">
                  <a:solidFill>
                    <a:schemeClr val="accent1"/>
                  </a:solidFill>
                  <a:prstDash val="solid"/>
                </a:ln>
                <a:pattFill prst="pct50">
                  <a:fgClr>
                    <a:srgbClr val="FFFF00"/>
                  </a:fgClr>
                  <a:bgClr>
                    <a:schemeClr val="accent6">
                      <a:lumMod val="60000"/>
                      <a:lumOff val="40000"/>
                    </a:schemeClr>
                  </a:bgClr>
                </a:pattFill>
              </a:rPr>
              <a:t>、表面電暈處理機。</a:t>
            </a:r>
            <a:endParaRPr lang="en-US" altLang="zh-TW" sz="2800" b="1" dirty="0">
              <a:ln w="12700">
                <a:solidFill>
                  <a:schemeClr val="accent1"/>
                </a:solidFill>
                <a:prstDash val="solid"/>
              </a:ln>
              <a:pattFill prst="pct50">
                <a:fgClr>
                  <a:srgbClr val="FFFF00"/>
                </a:fgClr>
                <a:bgClr>
                  <a:schemeClr val="accent6">
                    <a:lumMod val="60000"/>
                    <a:lumOff val="40000"/>
                  </a:schemeClr>
                </a:bgClr>
              </a:pattFill>
            </a:endParaRPr>
          </a:p>
          <a:p>
            <a:pPr marL="514350" indent="-514350" algn="l">
              <a:buFont typeface="+mj-lt"/>
              <a:buAutoNum type="arabicPeriod"/>
            </a:pPr>
            <a:r>
              <a:rPr lang="zh-TW" altLang="en-US" sz="2800" b="1" dirty="0">
                <a:ln w="12700">
                  <a:solidFill>
                    <a:schemeClr val="accent1"/>
                  </a:solidFill>
                  <a:prstDash val="solid"/>
                </a:ln>
                <a:pattFill prst="pct50">
                  <a:fgClr>
                    <a:srgbClr val="FFFF00"/>
                  </a:fgClr>
                  <a:bgClr>
                    <a:schemeClr val="accent6">
                      <a:lumMod val="60000"/>
                      <a:lumOff val="40000"/>
                    </a:schemeClr>
                  </a:bgClr>
                </a:pattFill>
              </a:rPr>
              <a:t>適用行業：油墨印刷、複合、吹膜、塗布、膠接、材料改性、接枝、聚合、鍍膜、流延、粘貼加工前及其他特種行業。</a:t>
            </a:r>
            <a:endParaRPr lang="en-US" altLang="zh-TW" sz="2800" b="1" dirty="0">
              <a:ln w="12700">
                <a:solidFill>
                  <a:schemeClr val="accent1"/>
                </a:solidFill>
                <a:prstDash val="solid"/>
              </a:ln>
              <a:pattFill prst="pct50">
                <a:fgClr>
                  <a:srgbClr val="FFFF00"/>
                </a:fgClr>
                <a:bgClr>
                  <a:schemeClr val="accent6">
                    <a:lumMod val="60000"/>
                    <a:lumOff val="40000"/>
                  </a:schemeClr>
                </a:bgClr>
              </a:pattFill>
            </a:endParaRPr>
          </a:p>
          <a:p>
            <a:pPr marL="514350" indent="-514350" algn="l">
              <a:buFont typeface="+mj-lt"/>
              <a:buAutoNum type="arabicPeriod"/>
            </a:pPr>
            <a:r>
              <a:rPr lang="zh-TW" altLang="en-US" sz="2800" b="1" dirty="0">
                <a:ln w="12700">
                  <a:solidFill>
                    <a:schemeClr val="accent1"/>
                  </a:solidFill>
                  <a:prstDash val="solid"/>
                </a:ln>
                <a:pattFill prst="pct50">
                  <a:fgClr>
                    <a:srgbClr val="FFFF00"/>
                  </a:fgClr>
                  <a:bgClr>
                    <a:schemeClr val="accent6">
                      <a:lumMod val="60000"/>
                      <a:lumOff val="40000"/>
                    </a:schemeClr>
                  </a:bgClr>
                </a:pattFill>
              </a:rPr>
              <a:t>適用材料：各種塑膠薄膜、矽橡膠、塑膠、板材、鋁箔、銅箔、鍍鋁膜、鐳射膜（如：</a:t>
            </a:r>
            <a:r>
              <a:rPr lang="en-US" altLang="zh-TW" sz="2800" b="1" dirty="0">
                <a:ln w="12700">
                  <a:solidFill>
                    <a:schemeClr val="accent1"/>
                  </a:solidFill>
                  <a:prstDash val="solid"/>
                </a:ln>
                <a:pattFill prst="pct50">
                  <a:fgClr>
                    <a:srgbClr val="FFFF00"/>
                  </a:fgClr>
                  <a:bgClr>
                    <a:schemeClr val="accent6">
                      <a:lumMod val="60000"/>
                      <a:lumOff val="40000"/>
                    </a:schemeClr>
                  </a:bgClr>
                </a:pattFill>
              </a:rPr>
              <a:t>PP</a:t>
            </a:r>
            <a:r>
              <a:rPr lang="zh-TW" altLang="en-US" sz="2800" b="1" dirty="0">
                <a:ln w="12700">
                  <a:solidFill>
                    <a:schemeClr val="accent1"/>
                  </a:solidFill>
                  <a:prstDash val="solid"/>
                </a:ln>
                <a:pattFill prst="pct50">
                  <a:fgClr>
                    <a:srgbClr val="FFFF00"/>
                  </a:fgClr>
                  <a:bgClr>
                    <a:schemeClr val="accent6">
                      <a:lumMod val="60000"/>
                      <a:lumOff val="40000"/>
                    </a:schemeClr>
                  </a:bgClr>
                </a:pattFill>
              </a:rPr>
              <a:t>、</a:t>
            </a:r>
            <a:r>
              <a:rPr lang="en-US" altLang="zh-TW" sz="2800" b="1" dirty="0">
                <a:ln w="12700">
                  <a:solidFill>
                    <a:schemeClr val="accent1"/>
                  </a:solidFill>
                  <a:prstDash val="solid"/>
                </a:ln>
                <a:pattFill prst="pct50">
                  <a:fgClr>
                    <a:srgbClr val="FFFF00"/>
                  </a:fgClr>
                  <a:bgClr>
                    <a:schemeClr val="accent6">
                      <a:lumMod val="60000"/>
                      <a:lumOff val="40000"/>
                    </a:schemeClr>
                  </a:bgClr>
                </a:pattFill>
              </a:rPr>
              <a:t>PE</a:t>
            </a:r>
            <a:r>
              <a:rPr lang="zh-TW" altLang="en-US" sz="2800" b="1" dirty="0">
                <a:ln w="12700">
                  <a:solidFill>
                    <a:schemeClr val="accent1"/>
                  </a:solidFill>
                  <a:prstDash val="solid"/>
                </a:ln>
                <a:pattFill prst="pct50">
                  <a:fgClr>
                    <a:srgbClr val="FFFF00"/>
                  </a:fgClr>
                  <a:bgClr>
                    <a:schemeClr val="accent6">
                      <a:lumMod val="60000"/>
                      <a:lumOff val="40000"/>
                    </a:schemeClr>
                  </a:bgClr>
                </a:pattFill>
              </a:rPr>
              <a:t>、、</a:t>
            </a:r>
            <a:r>
              <a:rPr lang="en-US" altLang="zh-TW" sz="2800" b="1" dirty="0">
                <a:ln w="12700">
                  <a:solidFill>
                    <a:schemeClr val="accent1"/>
                  </a:solidFill>
                  <a:prstDash val="solid"/>
                </a:ln>
                <a:pattFill prst="pct50">
                  <a:fgClr>
                    <a:srgbClr val="FFFF00"/>
                  </a:fgClr>
                  <a:bgClr>
                    <a:schemeClr val="accent6">
                      <a:lumMod val="60000"/>
                      <a:lumOff val="40000"/>
                    </a:schemeClr>
                  </a:bgClr>
                </a:pattFill>
              </a:rPr>
              <a:t>PET</a:t>
            </a:r>
            <a:r>
              <a:rPr lang="zh-TW" altLang="en-US" sz="2800" b="1" dirty="0">
                <a:ln w="12700">
                  <a:solidFill>
                    <a:schemeClr val="accent1"/>
                  </a:solidFill>
                  <a:prstDash val="solid"/>
                </a:ln>
                <a:pattFill prst="pct50">
                  <a:fgClr>
                    <a:srgbClr val="FFFF00"/>
                  </a:fgClr>
                  <a:bgClr>
                    <a:schemeClr val="accent6">
                      <a:lumMod val="60000"/>
                      <a:lumOff val="40000"/>
                    </a:schemeClr>
                  </a:bgClr>
                </a:pattFill>
              </a:rPr>
              <a:t>、</a:t>
            </a:r>
            <a:r>
              <a:rPr lang="en-US" altLang="zh-TW" sz="2800" b="1" dirty="0">
                <a:ln w="12700">
                  <a:solidFill>
                    <a:schemeClr val="accent1"/>
                  </a:solidFill>
                  <a:prstDash val="solid"/>
                </a:ln>
                <a:pattFill prst="pct50">
                  <a:fgClr>
                    <a:srgbClr val="FFFF00"/>
                  </a:fgClr>
                  <a:bgClr>
                    <a:schemeClr val="accent6">
                      <a:lumMod val="60000"/>
                      <a:lumOff val="40000"/>
                    </a:schemeClr>
                  </a:bgClr>
                </a:pattFill>
              </a:rPr>
              <a:t>CPP</a:t>
            </a:r>
            <a:r>
              <a:rPr lang="zh-TW" altLang="en-US" sz="2800" b="1" dirty="0">
                <a:ln w="12700">
                  <a:solidFill>
                    <a:schemeClr val="accent1"/>
                  </a:solidFill>
                  <a:prstDash val="solid"/>
                </a:ln>
                <a:pattFill prst="pct50">
                  <a:fgClr>
                    <a:srgbClr val="FFFF00"/>
                  </a:fgClr>
                  <a:bgClr>
                    <a:schemeClr val="accent6">
                      <a:lumMod val="60000"/>
                      <a:lumOff val="40000"/>
                    </a:schemeClr>
                  </a:bgClr>
                </a:pattFill>
              </a:rPr>
              <a:t>、</a:t>
            </a:r>
            <a:r>
              <a:rPr lang="en-US" altLang="zh-TW" sz="2800" b="1" dirty="0">
                <a:ln w="12700">
                  <a:solidFill>
                    <a:schemeClr val="accent1"/>
                  </a:solidFill>
                  <a:prstDash val="solid"/>
                </a:ln>
                <a:pattFill prst="pct50">
                  <a:fgClr>
                    <a:srgbClr val="FFFF00"/>
                  </a:fgClr>
                  <a:bgClr>
                    <a:schemeClr val="accent6">
                      <a:lumMod val="60000"/>
                      <a:lumOff val="40000"/>
                    </a:schemeClr>
                  </a:bgClr>
                </a:pattFill>
              </a:rPr>
              <a:t>HDEP</a:t>
            </a:r>
            <a:r>
              <a:rPr lang="zh-TW" altLang="en-US" sz="2800" b="1" dirty="0">
                <a:ln w="12700">
                  <a:solidFill>
                    <a:schemeClr val="accent1"/>
                  </a:solidFill>
                  <a:prstDash val="solid"/>
                </a:ln>
                <a:pattFill prst="pct50">
                  <a:fgClr>
                    <a:srgbClr val="FFFF00"/>
                  </a:fgClr>
                  <a:bgClr>
                    <a:schemeClr val="accent6">
                      <a:lumMod val="60000"/>
                      <a:lumOff val="40000"/>
                    </a:schemeClr>
                  </a:bgClr>
                </a:pattFill>
              </a:rPr>
              <a:t>、</a:t>
            </a:r>
            <a:r>
              <a:rPr lang="en-US" altLang="zh-TW" sz="2800" b="1" dirty="0">
                <a:ln w="12700">
                  <a:solidFill>
                    <a:schemeClr val="accent1"/>
                  </a:solidFill>
                  <a:prstDash val="solid"/>
                </a:ln>
                <a:pattFill prst="pct50">
                  <a:fgClr>
                    <a:srgbClr val="FFFF00"/>
                  </a:fgClr>
                  <a:bgClr>
                    <a:schemeClr val="accent6">
                      <a:lumMod val="60000"/>
                      <a:lumOff val="40000"/>
                    </a:schemeClr>
                  </a:bgClr>
                </a:pattFill>
              </a:rPr>
              <a:t>LDPE</a:t>
            </a:r>
            <a:r>
              <a:rPr lang="zh-TW" altLang="en-US" sz="2800" b="1" dirty="0">
                <a:ln w="12700">
                  <a:solidFill>
                    <a:schemeClr val="accent1"/>
                  </a:solidFill>
                  <a:prstDash val="solid"/>
                </a:ln>
                <a:pattFill prst="pct50">
                  <a:fgClr>
                    <a:srgbClr val="FFFF00"/>
                  </a:fgClr>
                  <a:bgClr>
                    <a:schemeClr val="accent6">
                      <a:lumMod val="60000"/>
                      <a:lumOff val="40000"/>
                    </a:schemeClr>
                  </a:bgClr>
                </a:pattFill>
              </a:rPr>
              <a:t>、</a:t>
            </a:r>
            <a:r>
              <a:rPr lang="en-US" altLang="zh-TW" sz="2800" b="1" dirty="0">
                <a:ln w="12700">
                  <a:solidFill>
                    <a:schemeClr val="accent1"/>
                  </a:solidFill>
                  <a:prstDash val="solid"/>
                </a:ln>
                <a:pattFill prst="pct50">
                  <a:fgClr>
                    <a:srgbClr val="FFFF00"/>
                  </a:fgClr>
                  <a:bgClr>
                    <a:schemeClr val="accent6">
                      <a:lumMod val="60000"/>
                      <a:lumOff val="40000"/>
                    </a:schemeClr>
                  </a:bgClr>
                </a:pattFill>
              </a:rPr>
              <a:t>OPP</a:t>
            </a:r>
            <a:r>
              <a:rPr lang="zh-TW" altLang="en-US" sz="2800" b="1" dirty="0">
                <a:ln w="12700">
                  <a:solidFill>
                    <a:schemeClr val="accent1"/>
                  </a:solidFill>
                  <a:prstDash val="solid"/>
                </a:ln>
                <a:pattFill prst="pct50">
                  <a:fgClr>
                    <a:srgbClr val="FFFF00"/>
                  </a:fgClr>
                  <a:bgClr>
                    <a:schemeClr val="accent6">
                      <a:lumMod val="60000"/>
                      <a:lumOff val="40000"/>
                    </a:schemeClr>
                  </a:bgClr>
                </a:pattFill>
              </a:rPr>
              <a:t>、</a:t>
            </a:r>
            <a:r>
              <a:rPr lang="en-US" altLang="zh-TW" sz="2800" b="1" dirty="0">
                <a:ln w="12700">
                  <a:solidFill>
                    <a:schemeClr val="accent1"/>
                  </a:solidFill>
                  <a:prstDash val="solid"/>
                </a:ln>
                <a:pattFill prst="pct50">
                  <a:fgClr>
                    <a:srgbClr val="FFFF00"/>
                  </a:fgClr>
                  <a:bgClr>
                    <a:schemeClr val="accent6">
                      <a:lumMod val="60000"/>
                      <a:lumOff val="40000"/>
                    </a:schemeClr>
                  </a:bgClr>
                </a:pattFill>
              </a:rPr>
              <a:t>PS</a:t>
            </a:r>
            <a:r>
              <a:rPr lang="zh-TW" altLang="en-US" sz="2800" b="1" dirty="0">
                <a:ln w="12700">
                  <a:solidFill>
                    <a:schemeClr val="accent1"/>
                  </a:solidFill>
                  <a:prstDash val="solid"/>
                </a:ln>
                <a:pattFill prst="pct50">
                  <a:fgClr>
                    <a:srgbClr val="FFFF00"/>
                  </a:fgClr>
                  <a:bgClr>
                    <a:schemeClr val="accent6">
                      <a:lumMod val="60000"/>
                      <a:lumOff val="40000"/>
                    </a:schemeClr>
                  </a:bgClr>
                </a:pattFill>
              </a:rPr>
              <a:t>、</a:t>
            </a:r>
            <a:r>
              <a:rPr lang="en-US" altLang="zh-TW" sz="2800" b="1" dirty="0">
                <a:ln w="12700">
                  <a:solidFill>
                    <a:schemeClr val="accent1"/>
                  </a:solidFill>
                  <a:prstDash val="solid"/>
                </a:ln>
                <a:pattFill prst="pct50">
                  <a:fgClr>
                    <a:srgbClr val="FFFF00"/>
                  </a:fgClr>
                  <a:bgClr>
                    <a:schemeClr val="accent6">
                      <a:lumMod val="60000"/>
                      <a:lumOff val="40000"/>
                    </a:schemeClr>
                  </a:bgClr>
                </a:pattFill>
              </a:rPr>
              <a:t>ABS </a:t>
            </a:r>
            <a:r>
              <a:rPr lang="zh-TW" altLang="en-US" sz="2800" b="1" dirty="0">
                <a:ln w="12700">
                  <a:solidFill>
                    <a:schemeClr val="accent1"/>
                  </a:solidFill>
                  <a:prstDash val="solid"/>
                </a:ln>
                <a:pattFill prst="pct50">
                  <a:fgClr>
                    <a:srgbClr val="FFFF00"/>
                  </a:fgClr>
                  <a:bgClr>
                    <a:schemeClr val="accent6">
                      <a:lumMod val="60000"/>
                      <a:lumOff val="40000"/>
                    </a:schemeClr>
                  </a:bgClr>
                </a:pattFill>
              </a:rPr>
              <a:t>等）、紙張及纖維材料等。</a:t>
            </a:r>
          </a:p>
        </p:txBody>
      </p:sp>
    </p:spTree>
    <p:extLst>
      <p:ext uri="{BB962C8B-B14F-4D97-AF65-F5344CB8AC3E}">
        <p14:creationId xmlns:p14="http://schemas.microsoft.com/office/powerpoint/2010/main" val="1206194375"/>
      </p:ext>
    </p:extLst>
  </p:cSld>
  <p:clrMapOvr>
    <a:masterClrMapping/>
  </p:clrMapOvr>
  <p:transition spd="slow" advTm="5000">
    <p:wipe/>
  </p:transition>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31750" cmpd="sng">
          <a:solidFill>
            <a:srgbClr val="FF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1569</TotalTime>
  <Words>1967</Words>
  <Application>Microsoft Office PowerPoint</Application>
  <PresentationFormat>寬螢幕</PresentationFormat>
  <Paragraphs>217</Paragraphs>
  <Slides>35</Slides>
  <Notes>0</Notes>
  <HiddenSlides>0</HiddenSlides>
  <MMClips>0</MMClips>
  <ScaleCrop>false</ScaleCrop>
  <HeadingPairs>
    <vt:vector size="6" baseType="variant">
      <vt:variant>
        <vt:lpstr>使用字型</vt:lpstr>
      </vt:variant>
      <vt:variant>
        <vt:i4>5</vt:i4>
      </vt:variant>
      <vt:variant>
        <vt:lpstr>佈景主題</vt:lpstr>
      </vt:variant>
      <vt:variant>
        <vt:i4>1</vt:i4>
      </vt:variant>
      <vt:variant>
        <vt:lpstr>投影片標題</vt:lpstr>
      </vt:variant>
      <vt:variant>
        <vt:i4>35</vt:i4>
      </vt:variant>
    </vt:vector>
  </HeadingPairs>
  <TitlesOfParts>
    <vt:vector size="41" baseType="lpstr">
      <vt:lpstr>Noto Sans CJK JP Medium</vt:lpstr>
      <vt:lpstr>標楷體</vt:lpstr>
      <vt:lpstr>Arial</vt:lpstr>
      <vt:lpstr>Calibri</vt:lpstr>
      <vt:lpstr>Calibri Light</vt:lpstr>
      <vt:lpstr>Office 佈景主題</vt:lpstr>
      <vt:lpstr>PowerPoint 簡報</vt:lpstr>
      <vt:lpstr>靜電危害</vt:lpstr>
      <vt:lpstr>靜電產生原理</vt:lpstr>
      <vt:lpstr>容易產生靜電的製程</vt:lpstr>
      <vt:lpstr>靜電消除器種類</vt:lpstr>
      <vt:lpstr>風扇型KD-FN-介紹</vt:lpstr>
      <vt:lpstr>風扇型KD-FN-應用實例</vt:lpstr>
      <vt:lpstr>吹氣型KD-B020T-介紹</vt:lpstr>
      <vt:lpstr>吹氣型KD-B020T-應用實例</vt:lpstr>
      <vt:lpstr>棒型CUS-S35-介紹</vt:lpstr>
      <vt:lpstr>外接主機型CUS-ES-介紹</vt:lpstr>
      <vt:lpstr>脈衝直流式CUS-QP-F66-介紹</vt:lpstr>
      <vt:lpstr>棒型及外接主機型-應用實例</vt:lpstr>
      <vt:lpstr>槍型KD-G030-介紹</vt:lpstr>
      <vt:lpstr>槍型KD-G030-配件</vt:lpstr>
      <vt:lpstr>槍型-應用實例</vt:lpstr>
      <vt:lpstr>靜電檢測器-CUS-C01-簡介</vt:lpstr>
      <vt:lpstr>靜電檢測器-CUS-C01-技術規格</vt:lpstr>
      <vt:lpstr>PowerPoint 簡報</vt:lpstr>
      <vt:lpstr>點膠機-介紹1</vt:lpstr>
      <vt:lpstr>點膠機-介紹-2</vt:lpstr>
      <vt:lpstr>點膠機-配件介紹-1</vt:lpstr>
      <vt:lpstr>點膠機-配件介紹-2</vt:lpstr>
      <vt:lpstr>點膠機-應用實例-1</vt:lpstr>
      <vt:lpstr>點膠機-應用實例-2</vt:lpstr>
      <vt:lpstr>PowerPoint 簡報</vt:lpstr>
      <vt:lpstr>金像顯微鏡-介紹-XE300</vt:lpstr>
      <vt:lpstr>影像量測系統-介紹</vt:lpstr>
      <vt:lpstr>XISCAM-7 系列-介紹-1</vt:lpstr>
      <vt:lpstr>XISCAM-7 系列-介紹-2</vt:lpstr>
      <vt:lpstr>光源-介紹</vt:lpstr>
      <vt:lpstr>PowerPoint 簡報</vt:lpstr>
      <vt:lpstr>治具-車床-介紹(氣脹軸)</vt:lpstr>
      <vt:lpstr>治具-銑床-介紹(組立件)</vt:lpstr>
      <vt:lpstr>電暈機設備-介紹-CUS-A01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靜電消除器介紹</dc:title>
  <dc:creator>明璟 吳</dc:creator>
  <cp:lastModifiedBy>明璟 吳</cp:lastModifiedBy>
  <cp:revision>44</cp:revision>
  <dcterms:created xsi:type="dcterms:W3CDTF">2022-08-19T01:59:07Z</dcterms:created>
  <dcterms:modified xsi:type="dcterms:W3CDTF">2022-12-12T09:35:34Z</dcterms:modified>
</cp:coreProperties>
</file>