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66" r:id="rId3"/>
    <p:sldId id="264" r:id="rId4"/>
    <p:sldId id="260" r:id="rId5"/>
    <p:sldId id="261" r:id="rId6"/>
    <p:sldId id="262" r:id="rId7"/>
    <p:sldId id="263" r:id="rId8"/>
    <p:sldId id="269" r:id="rId9"/>
    <p:sldId id="267" r:id="rId10"/>
    <p:sldId id="268" r:id="rId11"/>
    <p:sldId id="270" r:id="rId12"/>
  </p:sldIdLst>
  <p:sldSz cx="9144000" cy="6858000" type="screen4x3"/>
  <p:notesSz cx="6858000" cy="9144000"/>
  <p:defaultTextStyle>
    <a:defPPr>
      <a:defRPr lang="zh-TW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99FF66"/>
    <a:srgbClr val="CC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-109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B9C504-52C7-49CE-B8A2-BA3A4759B63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5B847D-EB3B-4287-95BF-F1FFB74051D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BA8E12-5662-4D8B-AD5F-12C186C6DFCC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414923-8018-4AF8-A8F9-EDA5F9DC1DBA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A4CAA7-2C20-4687-92FC-17175FAD52F3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B52E0F-D4D5-4C98-BCAC-ABA59A9FDF5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42270B-40BE-4C09-A1CF-CF8D3B01078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EE519A-6EB2-42C2-93AE-2E0D2847407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8B8DED-1B15-4E7E-974A-4406C78339A6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9AAD6C-5BFD-474A-B885-42A27E75F7A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2E9B0A-C12A-438E-A027-1D0268469F12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6291B7-5801-4191-A16C-512FB2227BC6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7C0EC0F0-AACE-4F70-A2C2-4017C94B524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2"/>
          <p:cNvSpPr txBox="1">
            <a:spLocks noChangeArrowheads="1"/>
          </p:cNvSpPr>
          <p:nvPr/>
        </p:nvSpPr>
        <p:spPr bwMode="auto">
          <a:xfrm>
            <a:off x="663575" y="711200"/>
            <a:ext cx="20970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2400" b="1" dirty="0">
                <a:solidFill>
                  <a:schemeClr val="bg1"/>
                </a:solidFill>
              </a:rPr>
              <a:t>□ </a:t>
            </a:r>
            <a:r>
              <a:rPr lang="zh-TW" altLang="en-US" sz="2400" b="1" dirty="0">
                <a:solidFill>
                  <a:schemeClr val="bg1"/>
                </a:solidFill>
              </a:rPr>
              <a:t>無塵室走道</a:t>
            </a:r>
          </a:p>
        </p:txBody>
      </p:sp>
      <p:pic>
        <p:nvPicPr>
          <p:cNvPr id="6147" name="Picture 4" descr="PICT118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38275" y="1412875"/>
            <a:ext cx="6265863" cy="47021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2"/>
          <p:cNvSpPr txBox="1">
            <a:spLocks noChangeArrowheads="1"/>
          </p:cNvSpPr>
          <p:nvPr/>
        </p:nvSpPr>
        <p:spPr bwMode="auto">
          <a:xfrm>
            <a:off x="663575" y="711200"/>
            <a:ext cx="25542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2400" b="1">
                <a:solidFill>
                  <a:schemeClr val="bg1"/>
                </a:solidFill>
              </a:rPr>
              <a:t>□</a:t>
            </a:r>
            <a:r>
              <a:rPr lang="en-US" altLang="zh-TW" sz="2400"/>
              <a:t>  </a:t>
            </a:r>
            <a:r>
              <a:rPr lang="en-US" altLang="zh-TW" sz="2400" b="1">
                <a:solidFill>
                  <a:schemeClr val="bg1"/>
                </a:solidFill>
              </a:rPr>
              <a:t>AIRSHOWER</a:t>
            </a:r>
          </a:p>
        </p:txBody>
      </p:sp>
      <p:pic>
        <p:nvPicPr>
          <p:cNvPr id="7171" name="Picture 4" descr="旋轉對象 PICT117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68363" y="1268413"/>
            <a:ext cx="3703637" cy="49371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7172" name="Picture 5" descr="PICT117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7900" y="1268413"/>
            <a:ext cx="3702050" cy="49371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/>
          <p:cNvSpPr txBox="1">
            <a:spLocks noChangeArrowheads="1"/>
          </p:cNvSpPr>
          <p:nvPr/>
        </p:nvSpPr>
        <p:spPr bwMode="auto">
          <a:xfrm>
            <a:off x="663575" y="711200"/>
            <a:ext cx="30114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2400" b="1">
                <a:solidFill>
                  <a:schemeClr val="bg1"/>
                </a:solidFill>
              </a:rPr>
              <a:t>□ </a:t>
            </a:r>
            <a:r>
              <a:rPr lang="zh-TW" altLang="en-US" sz="2400" b="1">
                <a:solidFill>
                  <a:schemeClr val="bg1"/>
                </a:solidFill>
              </a:rPr>
              <a:t>生產設備ˍ油膠機</a:t>
            </a:r>
          </a:p>
        </p:txBody>
      </p:sp>
      <p:pic>
        <p:nvPicPr>
          <p:cNvPr id="10243" name="Picture 3" descr="PICT117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66838" y="1557338"/>
            <a:ext cx="6408737" cy="48101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2"/>
          <p:cNvSpPr txBox="1">
            <a:spLocks noChangeArrowheads="1"/>
          </p:cNvSpPr>
          <p:nvPr/>
        </p:nvSpPr>
        <p:spPr bwMode="auto">
          <a:xfrm>
            <a:off x="663575" y="711200"/>
            <a:ext cx="30114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2400" b="1">
                <a:solidFill>
                  <a:schemeClr val="bg1"/>
                </a:solidFill>
              </a:rPr>
              <a:t>□ </a:t>
            </a:r>
            <a:r>
              <a:rPr lang="zh-TW" altLang="en-US" sz="2400" b="1">
                <a:solidFill>
                  <a:schemeClr val="bg1"/>
                </a:solidFill>
              </a:rPr>
              <a:t>生產設備ˍ水膠機</a:t>
            </a:r>
          </a:p>
        </p:txBody>
      </p:sp>
      <p:pic>
        <p:nvPicPr>
          <p:cNvPr id="6150" name="Picture 6" descr="PICT118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77950" y="1484313"/>
            <a:ext cx="6388100" cy="47926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663575" y="711200"/>
            <a:ext cx="45354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2400" b="1">
                <a:solidFill>
                  <a:schemeClr val="bg1"/>
                </a:solidFill>
              </a:rPr>
              <a:t>□ </a:t>
            </a:r>
            <a:r>
              <a:rPr lang="zh-TW" altLang="en-US" sz="2400" b="1">
                <a:solidFill>
                  <a:schemeClr val="bg1"/>
                </a:solidFill>
              </a:rPr>
              <a:t>生產設備ˍ真空攪拌乳化機 </a:t>
            </a:r>
            <a:r>
              <a:rPr lang="en-US" altLang="zh-TW" sz="2400" b="1">
                <a:solidFill>
                  <a:schemeClr val="bg1"/>
                </a:solidFill>
              </a:rPr>
              <a:t>A</a:t>
            </a:r>
          </a:p>
        </p:txBody>
      </p:sp>
      <p:pic>
        <p:nvPicPr>
          <p:cNvPr id="10243" name="Picture 4" descr="PICT118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08113" y="1557338"/>
            <a:ext cx="6326187" cy="47466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2"/>
          <p:cNvSpPr txBox="1">
            <a:spLocks noChangeArrowheads="1"/>
          </p:cNvSpPr>
          <p:nvPr/>
        </p:nvSpPr>
        <p:spPr bwMode="auto">
          <a:xfrm>
            <a:off x="663575" y="711200"/>
            <a:ext cx="45354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2400" b="1">
                <a:solidFill>
                  <a:schemeClr val="bg1"/>
                </a:solidFill>
              </a:rPr>
              <a:t>□ </a:t>
            </a:r>
            <a:r>
              <a:rPr lang="zh-TW" altLang="en-US" sz="2400" b="1">
                <a:solidFill>
                  <a:schemeClr val="bg1"/>
                </a:solidFill>
              </a:rPr>
              <a:t>生產設備ˍ真空攪拌乳化機 </a:t>
            </a:r>
            <a:r>
              <a:rPr lang="en-US" altLang="zh-TW" sz="2400" b="1">
                <a:solidFill>
                  <a:schemeClr val="bg1"/>
                </a:solidFill>
              </a:rPr>
              <a:t>B</a:t>
            </a:r>
          </a:p>
        </p:txBody>
      </p:sp>
      <p:pic>
        <p:nvPicPr>
          <p:cNvPr id="11267" name="Picture 5" descr="PICT117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0825" y="1628775"/>
            <a:ext cx="6100763" cy="45767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2"/>
          <p:cNvSpPr txBox="1">
            <a:spLocks noChangeArrowheads="1"/>
          </p:cNvSpPr>
          <p:nvPr/>
        </p:nvSpPr>
        <p:spPr bwMode="auto">
          <a:xfrm>
            <a:off x="663575" y="711200"/>
            <a:ext cx="30114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2400" b="1">
                <a:solidFill>
                  <a:schemeClr val="bg1"/>
                </a:solidFill>
              </a:rPr>
              <a:t>□ </a:t>
            </a:r>
            <a:r>
              <a:rPr lang="zh-TW" altLang="en-US" sz="2400" b="1">
                <a:solidFill>
                  <a:schemeClr val="bg1"/>
                </a:solidFill>
              </a:rPr>
              <a:t>生產設備ˍ包裝機</a:t>
            </a:r>
          </a:p>
        </p:txBody>
      </p:sp>
      <p:pic>
        <p:nvPicPr>
          <p:cNvPr id="12291" name="Picture 4" descr="PICT118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46225" y="1557338"/>
            <a:ext cx="6049963" cy="45386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2"/>
          <p:cNvSpPr txBox="1">
            <a:spLocks noChangeArrowheads="1"/>
          </p:cNvSpPr>
          <p:nvPr/>
        </p:nvSpPr>
        <p:spPr bwMode="auto">
          <a:xfrm>
            <a:off x="663575" y="711200"/>
            <a:ext cx="33162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2400" b="1">
                <a:solidFill>
                  <a:schemeClr val="bg1"/>
                </a:solidFill>
              </a:rPr>
              <a:t>□ </a:t>
            </a:r>
            <a:r>
              <a:rPr lang="zh-TW" altLang="en-US" sz="2400" b="1">
                <a:solidFill>
                  <a:schemeClr val="bg1"/>
                </a:solidFill>
              </a:rPr>
              <a:t>生產設備ˍ純水設備</a:t>
            </a:r>
          </a:p>
        </p:txBody>
      </p:sp>
      <p:pic>
        <p:nvPicPr>
          <p:cNvPr id="13315" name="Picture 4" descr="PICT118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20975" y="1412875"/>
            <a:ext cx="3702050" cy="49371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2"/>
          <p:cNvSpPr txBox="1">
            <a:spLocks noChangeArrowheads="1"/>
          </p:cNvSpPr>
          <p:nvPr/>
        </p:nvSpPr>
        <p:spPr bwMode="auto">
          <a:xfrm>
            <a:off x="663575" y="711200"/>
            <a:ext cx="7065963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2400" b="1">
                <a:solidFill>
                  <a:schemeClr val="bg1"/>
                </a:solidFill>
              </a:rPr>
              <a:t>□ </a:t>
            </a:r>
            <a:r>
              <a:rPr lang="zh-TW" altLang="en-US" sz="2400" b="1">
                <a:solidFill>
                  <a:schemeClr val="bg1"/>
                </a:solidFill>
              </a:rPr>
              <a:t>研發設備ˍ超純水機</a:t>
            </a:r>
            <a:r>
              <a:rPr lang="en-US" altLang="en-US" sz="2400" b="1">
                <a:solidFill>
                  <a:schemeClr val="bg1"/>
                </a:solidFill>
              </a:rPr>
              <a:t>、</a:t>
            </a:r>
            <a:r>
              <a:rPr lang="zh-TW" altLang="en-US" sz="2400" b="1">
                <a:solidFill>
                  <a:schemeClr val="bg1"/>
                </a:solidFill>
              </a:rPr>
              <a:t>酸鹼度計 </a:t>
            </a:r>
            <a:r>
              <a:rPr lang="en-US" altLang="en-US" b="1">
                <a:solidFill>
                  <a:schemeClr val="bg1"/>
                </a:solidFill>
              </a:rPr>
              <a:t>、</a:t>
            </a:r>
            <a:r>
              <a:rPr lang="zh-TW" altLang="en-US" sz="2400" b="1">
                <a:solidFill>
                  <a:schemeClr val="bg1"/>
                </a:solidFill>
              </a:rPr>
              <a:t>氣相層析儀 </a:t>
            </a:r>
            <a:r>
              <a:rPr lang="en-US" altLang="en-US" sz="2400" b="1">
                <a:solidFill>
                  <a:schemeClr val="bg1"/>
                </a:solidFill>
              </a:rPr>
              <a:t>、</a:t>
            </a:r>
            <a:endParaRPr lang="zh-TW" altLang="en-US" sz="2400" b="1">
              <a:solidFill>
                <a:schemeClr val="bg1"/>
              </a:solidFill>
            </a:endParaRPr>
          </a:p>
          <a:p>
            <a:r>
              <a:rPr lang="zh-TW" altLang="en-US" sz="2400" b="1">
                <a:solidFill>
                  <a:schemeClr val="bg1"/>
                </a:solidFill>
              </a:rPr>
              <a:t>                       分光光度計</a:t>
            </a:r>
            <a:r>
              <a:rPr lang="en-US" altLang="en-US" sz="2400" b="1">
                <a:solidFill>
                  <a:schemeClr val="bg1"/>
                </a:solidFill>
              </a:rPr>
              <a:t>、</a:t>
            </a:r>
            <a:r>
              <a:rPr lang="zh-TW" altLang="en-US" sz="2400" b="1">
                <a:solidFill>
                  <a:schemeClr val="bg1"/>
                </a:solidFill>
              </a:rPr>
              <a:t>灰化爐</a:t>
            </a:r>
            <a:r>
              <a:rPr lang="en-US" altLang="en-US" b="1">
                <a:solidFill>
                  <a:schemeClr val="bg1"/>
                </a:solidFill>
              </a:rPr>
              <a:t>、</a:t>
            </a:r>
            <a:r>
              <a:rPr lang="zh-TW" altLang="en-US" sz="2400" b="1">
                <a:solidFill>
                  <a:schemeClr val="bg1"/>
                </a:solidFill>
              </a:rPr>
              <a:t>離心機</a:t>
            </a:r>
          </a:p>
        </p:txBody>
      </p:sp>
      <p:pic>
        <p:nvPicPr>
          <p:cNvPr id="14339" name="Picture 4" descr="PICT117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87450" y="1700213"/>
            <a:ext cx="6481763" cy="48593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2"/>
          <p:cNvSpPr txBox="1">
            <a:spLocks noChangeArrowheads="1"/>
          </p:cNvSpPr>
          <p:nvPr/>
        </p:nvSpPr>
        <p:spPr bwMode="auto">
          <a:xfrm>
            <a:off x="663575" y="711200"/>
            <a:ext cx="69738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2400" b="1">
                <a:solidFill>
                  <a:schemeClr val="bg1"/>
                </a:solidFill>
              </a:rPr>
              <a:t>□ </a:t>
            </a:r>
            <a:r>
              <a:rPr lang="zh-TW" altLang="en-US" sz="2400" b="1">
                <a:solidFill>
                  <a:schemeClr val="bg1"/>
                </a:solidFill>
              </a:rPr>
              <a:t>研發設備ˍ攪拌機</a:t>
            </a:r>
            <a:r>
              <a:rPr lang="en-US" altLang="en-US" sz="2400" b="1">
                <a:solidFill>
                  <a:schemeClr val="bg1"/>
                </a:solidFill>
              </a:rPr>
              <a:t>、</a:t>
            </a:r>
            <a:r>
              <a:rPr lang="zh-TW" altLang="en-US" sz="2400" b="1">
                <a:solidFill>
                  <a:schemeClr val="bg1"/>
                </a:solidFill>
              </a:rPr>
              <a:t>天平</a:t>
            </a:r>
            <a:r>
              <a:rPr lang="en-US" altLang="en-US" sz="2400" b="1">
                <a:solidFill>
                  <a:schemeClr val="bg1"/>
                </a:solidFill>
              </a:rPr>
              <a:t>、</a:t>
            </a:r>
            <a:r>
              <a:rPr lang="zh-TW" altLang="en-US" sz="2400" b="1">
                <a:solidFill>
                  <a:schemeClr val="bg1"/>
                </a:solidFill>
              </a:rPr>
              <a:t>加熱板</a:t>
            </a:r>
            <a:r>
              <a:rPr lang="en-US" altLang="en-US" sz="2400" b="1">
                <a:solidFill>
                  <a:schemeClr val="bg1"/>
                </a:solidFill>
              </a:rPr>
              <a:t>、</a:t>
            </a:r>
            <a:r>
              <a:rPr lang="zh-TW" altLang="en-US" sz="2400" b="1">
                <a:solidFill>
                  <a:schemeClr val="bg1"/>
                </a:solidFill>
              </a:rPr>
              <a:t>試管震盪器</a:t>
            </a:r>
          </a:p>
        </p:txBody>
      </p:sp>
      <p:pic>
        <p:nvPicPr>
          <p:cNvPr id="15363" name="Picture 4" descr="PICT118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03350" y="1341438"/>
            <a:ext cx="6335713" cy="47513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 txBox="1">
            <a:spLocks noChangeArrowheads="1"/>
          </p:cNvSpPr>
          <p:nvPr/>
        </p:nvSpPr>
        <p:spPr bwMode="auto">
          <a:xfrm>
            <a:off x="663575" y="711200"/>
            <a:ext cx="5365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2400" b="1">
                <a:solidFill>
                  <a:schemeClr val="bg1"/>
                </a:solidFill>
              </a:rPr>
              <a:t>□ </a:t>
            </a:r>
            <a:r>
              <a:rPr lang="zh-TW" altLang="en-US" sz="2400" b="1">
                <a:solidFill>
                  <a:schemeClr val="bg1"/>
                </a:solidFill>
              </a:rPr>
              <a:t>研發設備ˍ排煙櫃</a:t>
            </a:r>
            <a:r>
              <a:rPr lang="en-US" altLang="zh-TW" sz="2400" b="1">
                <a:solidFill>
                  <a:schemeClr val="bg1"/>
                </a:solidFill>
              </a:rPr>
              <a:t>&amp;</a:t>
            </a:r>
            <a:r>
              <a:rPr lang="zh-TW" altLang="en-US" sz="2400" b="1">
                <a:solidFill>
                  <a:schemeClr val="bg1"/>
                </a:solidFill>
              </a:rPr>
              <a:t>往覆式恆溫水槽</a:t>
            </a:r>
          </a:p>
        </p:txBody>
      </p:sp>
      <p:pic>
        <p:nvPicPr>
          <p:cNvPr id="16387" name="Picture 4" descr="PICT118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71600" y="1341438"/>
            <a:ext cx="6399213" cy="4800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%e4%bd%b0%e4%b8%96%e5%ba%b7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%e4%bd%b0%e4%b8%96%e5%ba%b7</Template>
  <TotalTime>6</TotalTime>
  <Words>104</Words>
  <Application>Microsoft Office PowerPoint</Application>
  <PresentationFormat>如螢幕大小 (4:3)</PresentationFormat>
  <Paragraphs>12</Paragraphs>
  <Slides>11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11</vt:i4>
      </vt:variant>
    </vt:vector>
  </HeadingPairs>
  <TitlesOfParts>
    <vt:vector size="12" baseType="lpstr">
      <vt:lpstr>%e4%bd%b0%e4%b8%96%e5%ba%b7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佰世康生化科技股份有限公司</dc:title>
  <dc:creator>pipu</dc:creator>
  <cp:lastModifiedBy>謝瑋凌</cp:lastModifiedBy>
  <cp:revision>6</cp:revision>
  <dcterms:created xsi:type="dcterms:W3CDTF">2008-04-19T10:42:33Z</dcterms:created>
  <dcterms:modified xsi:type="dcterms:W3CDTF">2015-01-07T05:40:47Z</dcterms:modified>
</cp:coreProperties>
</file>